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17"/>
  </p:notesMasterIdLst>
  <p:handoutMasterIdLst>
    <p:handoutMasterId r:id="rId18"/>
  </p:handoutMasterIdLst>
  <p:sldIdLst>
    <p:sldId id="307" r:id="rId2"/>
    <p:sldId id="311" r:id="rId3"/>
    <p:sldId id="338" r:id="rId4"/>
    <p:sldId id="375" r:id="rId5"/>
    <p:sldId id="370" r:id="rId6"/>
    <p:sldId id="371" r:id="rId7"/>
    <p:sldId id="341" r:id="rId8"/>
    <p:sldId id="372" r:id="rId9"/>
    <p:sldId id="356" r:id="rId10"/>
    <p:sldId id="373" r:id="rId11"/>
    <p:sldId id="343" r:id="rId12"/>
    <p:sldId id="374" r:id="rId13"/>
    <p:sldId id="368" r:id="rId14"/>
    <p:sldId id="369" r:id="rId15"/>
    <p:sldId id="337" r:id="rId1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07C30559-B394-43E2-A399-044A08E52457}">
          <p14:sldIdLst>
            <p14:sldId id="307"/>
            <p14:sldId id="311"/>
            <p14:sldId id="338"/>
            <p14:sldId id="375"/>
            <p14:sldId id="370"/>
            <p14:sldId id="371"/>
            <p14:sldId id="341"/>
            <p14:sldId id="372"/>
            <p14:sldId id="356"/>
            <p14:sldId id="373"/>
            <p14:sldId id="343"/>
            <p14:sldId id="374"/>
            <p14:sldId id="368"/>
            <p14:sldId id="369"/>
            <p14:sldId id="337"/>
          </p14:sldIdLst>
        </p14:section>
      </p14:sectionLst>
    </p:ext>
    <p:ext uri="{EFAFB233-063F-42B5-8137-9DF3F51BA10A}">
      <p15:sldGuideLst xmlns:p15="http://schemas.microsoft.com/office/powerpoint/2012/main">
        <p15:guide id="1" orient="horz" pos="1345">
          <p15:clr>
            <a:srgbClr val="A4A3A4"/>
          </p15:clr>
        </p15:guide>
        <p15:guide id="2" orient="horz" pos="4084">
          <p15:clr>
            <a:srgbClr val="A4A3A4"/>
          </p15:clr>
        </p15:guide>
        <p15:guide id="3" orient="horz" pos="1237">
          <p15:clr>
            <a:srgbClr val="A4A3A4"/>
          </p15:clr>
        </p15:guide>
        <p15:guide id="4" pos="5580">
          <p15:clr>
            <a:srgbClr val="A4A3A4"/>
          </p15:clr>
        </p15:guide>
        <p15:guide id="5" pos="178">
          <p15:clr>
            <a:srgbClr val="A4A3A4"/>
          </p15:clr>
        </p15:guide>
        <p15:guide id="6" pos="5172">
          <p15:clr>
            <a:srgbClr val="A4A3A4"/>
          </p15:clr>
        </p15:guide>
        <p15:guide id="7" pos="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F97B"/>
    <a:srgbClr val="FFD966"/>
    <a:srgbClr val="000066"/>
    <a:srgbClr val="004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7227" autoAdjust="0"/>
  </p:normalViewPr>
  <p:slideViewPr>
    <p:cSldViewPr snapToGrid="0" snapToObjects="1">
      <p:cViewPr>
        <p:scale>
          <a:sx n="130" d="100"/>
          <a:sy n="130" d="100"/>
        </p:scale>
        <p:origin x="-14" y="-715"/>
      </p:cViewPr>
      <p:guideLst>
        <p:guide orient="horz" pos="1345"/>
        <p:guide orient="horz" pos="4084"/>
        <p:guide orient="horz" pos="1237"/>
        <p:guide pos="5580"/>
        <p:guide pos="178"/>
        <p:guide pos="5172"/>
        <p:guide pos="312"/>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image" Target="../media/image18.jp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 Id="rId4"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image" Target="../media/image18.jp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3FC09-BBBE-44D0-8A5F-4EA1AD820244}" type="doc">
      <dgm:prSet loTypeId="urn:microsoft.com/office/officeart/2008/layout/HexagonCluster" loCatId="picture" qsTypeId="urn:microsoft.com/office/officeart/2005/8/quickstyle/3d5" qsCatId="3D" csTypeId="urn:microsoft.com/office/officeart/2005/8/colors/accent1_2" csCatId="accent1" phldr="1"/>
      <dgm:spPr/>
      <dgm:t>
        <a:bodyPr/>
        <a:lstStyle/>
        <a:p>
          <a:endParaRPr lang="hu-HU"/>
        </a:p>
      </dgm:t>
    </dgm:pt>
    <dgm:pt modelId="{FBD99B6B-D71F-4BA3-A65E-0DA139A0E6A9}">
      <dgm:prSet phldrT="[Szöveg]"/>
      <dgm:spPr/>
      <dgm:t>
        <a:bodyPr/>
        <a:lstStyle/>
        <a:p>
          <a:r>
            <a:rPr lang="hu-HU" dirty="0" smtClean="0"/>
            <a:t>I</a:t>
          </a:r>
          <a:r>
            <a:rPr lang="en-US" dirty="0" smtClean="0"/>
            <a:t>n-depth interviews </a:t>
          </a:r>
          <a:endParaRPr lang="hu-HU" dirty="0"/>
        </a:p>
      </dgm:t>
    </dgm:pt>
    <dgm:pt modelId="{39A8AE28-9175-4D10-BFFB-3E7D220EE08B}" type="parTrans" cxnId="{C45A0BF6-9E92-4380-8383-B0FB35AA65BA}">
      <dgm:prSet/>
      <dgm:spPr/>
      <dgm:t>
        <a:bodyPr/>
        <a:lstStyle/>
        <a:p>
          <a:endParaRPr lang="hu-HU"/>
        </a:p>
      </dgm:t>
    </dgm:pt>
    <dgm:pt modelId="{00C7C4E9-4753-499F-8E1D-CDBE9969562A}" type="sibTrans" cxnId="{C45A0BF6-9E92-4380-8383-B0FB35AA65BA}">
      <dgm:prSet/>
      <dgm:spPr>
        <a:blipFill rotWithShape="1">
          <a:blip xmlns:r="http://schemas.openxmlformats.org/officeDocument/2006/relationships" r:embed="rId1">
            <a:duotone>
              <a:prstClr val="black"/>
              <a:schemeClr val="accent1">
                <a:tint val="45000"/>
                <a:satMod val="400000"/>
              </a:schemeClr>
            </a:duotone>
          </a:blip>
          <a:stretch>
            <a:fillRect/>
          </a:stretch>
        </a:blipFill>
      </dgm:spPr>
      <dgm:t>
        <a:bodyPr/>
        <a:lstStyle/>
        <a:p>
          <a:endParaRPr lang="hu-HU"/>
        </a:p>
      </dgm:t>
    </dgm:pt>
    <dgm:pt modelId="{9CE792A5-96E3-48DC-A47D-8A84D70050B8}" type="pres">
      <dgm:prSet presAssocID="{2D93FC09-BBBE-44D0-8A5F-4EA1AD820244}" presName="Name0" presStyleCnt="0">
        <dgm:presLayoutVars>
          <dgm:chMax val="21"/>
          <dgm:chPref val="21"/>
        </dgm:presLayoutVars>
      </dgm:prSet>
      <dgm:spPr/>
      <dgm:t>
        <a:bodyPr/>
        <a:lstStyle/>
        <a:p>
          <a:endParaRPr lang="hu-HU"/>
        </a:p>
      </dgm:t>
    </dgm:pt>
    <dgm:pt modelId="{D30B86F2-127A-4113-88A5-B2640F25C185}" type="pres">
      <dgm:prSet presAssocID="{FBD99B6B-D71F-4BA3-A65E-0DA139A0E6A9}" presName="text1" presStyleCnt="0"/>
      <dgm:spPr/>
      <dgm:t>
        <a:bodyPr/>
        <a:lstStyle/>
        <a:p>
          <a:endParaRPr lang="hu-HU"/>
        </a:p>
      </dgm:t>
    </dgm:pt>
    <dgm:pt modelId="{FE978719-0CFD-4437-8122-E61763A381E0}" type="pres">
      <dgm:prSet presAssocID="{FBD99B6B-D71F-4BA3-A65E-0DA139A0E6A9}" presName="textRepeatNode" presStyleLbl="alignNode1" presStyleIdx="0" presStyleCnt="1" custScaleX="78631" custScaleY="81242" custLinFactNeighborX="4323" custLinFactNeighborY="-11677">
        <dgm:presLayoutVars>
          <dgm:chMax val="0"/>
          <dgm:chPref val="0"/>
          <dgm:bulletEnabled val="1"/>
        </dgm:presLayoutVars>
      </dgm:prSet>
      <dgm:spPr/>
      <dgm:t>
        <a:bodyPr/>
        <a:lstStyle/>
        <a:p>
          <a:endParaRPr lang="hu-HU"/>
        </a:p>
      </dgm:t>
    </dgm:pt>
    <dgm:pt modelId="{34E97CBA-A1D3-4BEB-860B-8D6AE39E390D}" type="pres">
      <dgm:prSet presAssocID="{FBD99B6B-D71F-4BA3-A65E-0DA139A0E6A9}" presName="textaccent1" presStyleCnt="0"/>
      <dgm:spPr/>
      <dgm:t>
        <a:bodyPr/>
        <a:lstStyle/>
        <a:p>
          <a:endParaRPr lang="hu-HU"/>
        </a:p>
      </dgm:t>
    </dgm:pt>
    <dgm:pt modelId="{8A9A0DAC-C0BA-4264-A644-854E55E21BB2}" type="pres">
      <dgm:prSet presAssocID="{FBD99B6B-D71F-4BA3-A65E-0DA139A0E6A9}" presName="accentRepeatNode" presStyleLbl="solidAlignAcc1" presStyleIdx="0" presStyleCnt="2" custFlipHor="1" custScaleX="91852" custScaleY="101051" custLinFactX="100000" custLinFactY="-167273" custLinFactNeighborX="150284" custLinFactNeighborY="-200000"/>
      <dgm:spPr/>
      <dgm:t>
        <a:bodyPr/>
        <a:lstStyle/>
        <a:p>
          <a:endParaRPr lang="hu-HU"/>
        </a:p>
      </dgm:t>
    </dgm:pt>
    <dgm:pt modelId="{39E74247-22B4-48A8-821A-391424444C81}" type="pres">
      <dgm:prSet presAssocID="{00C7C4E9-4753-499F-8E1D-CDBE9969562A}" presName="image1" presStyleCnt="0"/>
      <dgm:spPr/>
      <dgm:t>
        <a:bodyPr/>
        <a:lstStyle/>
        <a:p>
          <a:endParaRPr lang="hu-HU"/>
        </a:p>
      </dgm:t>
    </dgm:pt>
    <dgm:pt modelId="{95C66AF3-A7B5-4F76-8C77-B7F083DDD38E}" type="pres">
      <dgm:prSet presAssocID="{00C7C4E9-4753-499F-8E1D-CDBE9969562A}" presName="imageRepeatNode" presStyleLbl="alignAcc1" presStyleIdx="0" presStyleCnt="1" custScaleX="98001" custScaleY="84643" custLinFactNeighborX="12947" custLinFactNeighborY="-5981"/>
      <dgm:spPr/>
      <dgm:t>
        <a:bodyPr/>
        <a:lstStyle/>
        <a:p>
          <a:endParaRPr lang="hu-HU"/>
        </a:p>
      </dgm:t>
    </dgm:pt>
    <dgm:pt modelId="{37C2BA68-6F74-45A0-A6B9-AFE497356DA5}" type="pres">
      <dgm:prSet presAssocID="{00C7C4E9-4753-499F-8E1D-CDBE9969562A}" presName="imageaccent1" presStyleCnt="0"/>
      <dgm:spPr/>
      <dgm:t>
        <a:bodyPr/>
        <a:lstStyle/>
        <a:p>
          <a:endParaRPr lang="hu-HU"/>
        </a:p>
      </dgm:t>
    </dgm:pt>
    <dgm:pt modelId="{F1C4D3AF-AE54-45B1-A861-1E56539722D5}" type="pres">
      <dgm:prSet presAssocID="{00C7C4E9-4753-499F-8E1D-CDBE9969562A}" presName="accentRepeatNode" presStyleLbl="solidAlignAcc1" presStyleIdx="1" presStyleCnt="2" custLinFactX="10782" custLinFactY="-300000" custLinFactNeighborX="100000" custLinFactNeighborY="-383055"/>
      <dgm:spPr/>
      <dgm:t>
        <a:bodyPr/>
        <a:lstStyle/>
        <a:p>
          <a:endParaRPr lang="hu-HU"/>
        </a:p>
      </dgm:t>
    </dgm:pt>
  </dgm:ptLst>
  <dgm:cxnLst>
    <dgm:cxn modelId="{C45A0BF6-9E92-4380-8383-B0FB35AA65BA}" srcId="{2D93FC09-BBBE-44D0-8A5F-4EA1AD820244}" destId="{FBD99B6B-D71F-4BA3-A65E-0DA139A0E6A9}" srcOrd="0" destOrd="0" parTransId="{39A8AE28-9175-4D10-BFFB-3E7D220EE08B}" sibTransId="{00C7C4E9-4753-499F-8E1D-CDBE9969562A}"/>
    <dgm:cxn modelId="{67E0BE44-2B7E-49B7-A1A5-205C76AF7802}" type="presOf" srcId="{FBD99B6B-D71F-4BA3-A65E-0DA139A0E6A9}" destId="{FE978719-0CFD-4437-8122-E61763A381E0}" srcOrd="0" destOrd="0" presId="urn:microsoft.com/office/officeart/2008/layout/HexagonCluster"/>
    <dgm:cxn modelId="{24DA2113-3768-441F-800A-9725FC811B2D}" type="presOf" srcId="{00C7C4E9-4753-499F-8E1D-CDBE9969562A}" destId="{95C66AF3-A7B5-4F76-8C77-B7F083DDD38E}" srcOrd="0" destOrd="0" presId="urn:microsoft.com/office/officeart/2008/layout/HexagonCluster"/>
    <dgm:cxn modelId="{368152F6-DBA7-414E-B42C-2C44EF0A2877}" type="presOf" srcId="{2D93FC09-BBBE-44D0-8A5F-4EA1AD820244}" destId="{9CE792A5-96E3-48DC-A47D-8A84D70050B8}" srcOrd="0" destOrd="0" presId="urn:microsoft.com/office/officeart/2008/layout/HexagonCluster"/>
    <dgm:cxn modelId="{4B67E7FF-AFEF-47B6-B931-A99CF9438AF9}" type="presParOf" srcId="{9CE792A5-96E3-48DC-A47D-8A84D70050B8}" destId="{D30B86F2-127A-4113-88A5-B2640F25C185}" srcOrd="0" destOrd="0" presId="urn:microsoft.com/office/officeart/2008/layout/HexagonCluster"/>
    <dgm:cxn modelId="{57926713-399E-492E-8D7F-336EA6D75320}" type="presParOf" srcId="{D30B86F2-127A-4113-88A5-B2640F25C185}" destId="{FE978719-0CFD-4437-8122-E61763A381E0}" srcOrd="0" destOrd="0" presId="urn:microsoft.com/office/officeart/2008/layout/HexagonCluster"/>
    <dgm:cxn modelId="{583C45AE-8CBF-4CCD-A022-D3E68DD6DA06}" type="presParOf" srcId="{9CE792A5-96E3-48DC-A47D-8A84D70050B8}" destId="{34E97CBA-A1D3-4BEB-860B-8D6AE39E390D}" srcOrd="1" destOrd="0" presId="urn:microsoft.com/office/officeart/2008/layout/HexagonCluster"/>
    <dgm:cxn modelId="{3A71C971-C872-4231-8D80-DB056EAA3F55}" type="presParOf" srcId="{34E97CBA-A1D3-4BEB-860B-8D6AE39E390D}" destId="{8A9A0DAC-C0BA-4264-A644-854E55E21BB2}" srcOrd="0" destOrd="0" presId="urn:microsoft.com/office/officeart/2008/layout/HexagonCluster"/>
    <dgm:cxn modelId="{C13B6C16-1803-49FB-9775-33230B61AF6D}" type="presParOf" srcId="{9CE792A5-96E3-48DC-A47D-8A84D70050B8}" destId="{39E74247-22B4-48A8-821A-391424444C81}" srcOrd="2" destOrd="0" presId="urn:microsoft.com/office/officeart/2008/layout/HexagonCluster"/>
    <dgm:cxn modelId="{54D73DE9-8382-49D7-B677-A8A79C07C72E}" type="presParOf" srcId="{39E74247-22B4-48A8-821A-391424444C81}" destId="{95C66AF3-A7B5-4F76-8C77-B7F083DDD38E}" srcOrd="0" destOrd="0" presId="urn:microsoft.com/office/officeart/2008/layout/HexagonCluster"/>
    <dgm:cxn modelId="{7EDF5559-1DD5-4828-85B2-67A9246D500D}" type="presParOf" srcId="{9CE792A5-96E3-48DC-A47D-8A84D70050B8}" destId="{37C2BA68-6F74-45A0-A6B9-AFE497356DA5}" srcOrd="3" destOrd="0" presId="urn:microsoft.com/office/officeart/2008/layout/HexagonCluster"/>
    <dgm:cxn modelId="{F4E13354-AC51-4A58-BE0A-7A90D8DF91D2}" type="presParOf" srcId="{37C2BA68-6F74-45A0-A6B9-AFE497356DA5}" destId="{F1C4D3AF-AE54-45B1-A861-1E56539722D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8DDEF9-DB29-48CE-991E-5046FBA328A2}" type="doc">
      <dgm:prSet loTypeId="urn:microsoft.com/office/officeart/2009/3/layout/SpiralPicture" loCatId="picture" qsTypeId="urn:microsoft.com/office/officeart/2005/8/quickstyle/simple3" qsCatId="simple" csTypeId="urn:microsoft.com/office/officeart/2005/8/colors/accent1_2" csCatId="accent1" phldr="1"/>
      <dgm:spPr/>
      <dgm:t>
        <a:bodyPr/>
        <a:lstStyle/>
        <a:p>
          <a:endParaRPr lang="hu-HU"/>
        </a:p>
      </dgm:t>
    </dgm:pt>
    <dgm:pt modelId="{DD81925D-D8AF-474F-AFA3-C0C2F9444257}">
      <dgm:prSet custT="1"/>
      <dgm:spPr/>
      <dgm:t>
        <a:bodyPr/>
        <a:lstStyle/>
        <a:p>
          <a:r>
            <a:rPr lang="hu-HU" sz="600" kern="1200" dirty="0" err="1" smtClean="0">
              <a:solidFill>
                <a:schemeClr val="tx1">
                  <a:lumMod val="65000"/>
                  <a:lumOff val="35000"/>
                </a:schemeClr>
              </a:solidFill>
              <a:latin typeface="HelveticaNeueLT Pro 55 Roman" pitchFamily="34" charset="0"/>
              <a:ea typeface="+mn-ea"/>
              <a:cs typeface="+mn-cs"/>
            </a:rPr>
            <a:t>Sweets</a:t>
          </a:r>
          <a:endParaRPr lang="hu-HU" sz="600" kern="1200" dirty="0">
            <a:solidFill>
              <a:schemeClr val="tx1">
                <a:lumMod val="65000"/>
                <a:lumOff val="35000"/>
              </a:schemeClr>
            </a:solidFill>
            <a:latin typeface="HelveticaNeueLT Pro 55 Roman" pitchFamily="34" charset="0"/>
            <a:ea typeface="+mn-ea"/>
            <a:cs typeface="+mn-cs"/>
          </a:endParaRPr>
        </a:p>
      </dgm:t>
    </dgm:pt>
    <dgm:pt modelId="{93FAEBA3-37F6-47BC-80BC-19E0F2FCB1B8}" type="parTrans" cxnId="{26E9316E-22CD-45E3-BC5C-B1F186B40F69}">
      <dgm:prSet/>
      <dgm:spPr/>
      <dgm:t>
        <a:bodyPr/>
        <a:lstStyle/>
        <a:p>
          <a:endParaRPr lang="hu-HU"/>
        </a:p>
      </dgm:t>
    </dgm:pt>
    <dgm:pt modelId="{3A664648-DDFD-41DB-91A8-B44D665BE427}" type="sibTrans" cxnId="{26E9316E-22CD-45E3-BC5C-B1F186B40F69}">
      <dgm:prSet/>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t>
        <a:bodyPr/>
        <a:lstStyle/>
        <a:p>
          <a:endParaRPr lang="hu-HU"/>
        </a:p>
      </dgm:t>
    </dgm:pt>
    <dgm:pt modelId="{28A40659-0DBE-4DD4-99C2-3915923161EB}">
      <dgm:prSet custT="1"/>
      <dgm:spPr/>
      <dgm:t>
        <a:bodyPr/>
        <a:lstStyle/>
        <a:p>
          <a:r>
            <a:rPr lang="hu-HU" sz="600" kern="1200" dirty="0" err="1" smtClean="0">
              <a:solidFill>
                <a:schemeClr val="tx1">
                  <a:lumMod val="65000"/>
                  <a:lumOff val="35000"/>
                </a:schemeClr>
              </a:solidFill>
              <a:latin typeface="HelveticaNeueLT Pro 55 Roman" pitchFamily="34" charset="0"/>
              <a:ea typeface="+mn-ea"/>
              <a:cs typeface="+mn-cs"/>
            </a:rPr>
            <a:t>Dairy</a:t>
          </a:r>
          <a:endParaRPr lang="hu-HU" sz="600" kern="1200" dirty="0">
            <a:solidFill>
              <a:schemeClr val="tx1">
                <a:lumMod val="65000"/>
                <a:lumOff val="35000"/>
              </a:schemeClr>
            </a:solidFill>
            <a:latin typeface="HelveticaNeueLT Pro 55 Roman" pitchFamily="34" charset="0"/>
            <a:ea typeface="+mn-ea"/>
            <a:cs typeface="+mn-cs"/>
          </a:endParaRPr>
        </a:p>
      </dgm:t>
    </dgm:pt>
    <dgm:pt modelId="{AF66FAAF-39C3-4056-B3F1-E15E2B2E1164}" type="parTrans" cxnId="{71CFECED-23C3-41BF-AB2E-06C1CE9A3262}">
      <dgm:prSet/>
      <dgm:spPr/>
      <dgm:t>
        <a:bodyPr/>
        <a:lstStyle/>
        <a:p>
          <a:endParaRPr lang="hu-HU"/>
        </a:p>
      </dgm:t>
    </dgm:pt>
    <dgm:pt modelId="{A267E43C-C852-489F-A27B-432A478C7993}" type="sibTrans" cxnId="{71CFECED-23C3-41BF-AB2E-06C1CE9A3262}">
      <dgm:prSet/>
      <dgm:spPr>
        <a:blipFill>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t="-8000" b="-8000"/>
          </a:stretch>
        </a:blipFill>
      </dgm:spPr>
      <dgm:t>
        <a:bodyPr/>
        <a:lstStyle/>
        <a:p>
          <a:endParaRPr lang="hu-HU"/>
        </a:p>
      </dgm:t>
    </dgm:pt>
    <dgm:pt modelId="{3A8E88ED-2EDF-4CE2-ACC1-1A13E8D58583}">
      <dgm:prSet custT="1"/>
      <dgm:spPr/>
      <dgm:t>
        <a:bodyPr/>
        <a:lstStyle/>
        <a:p>
          <a:r>
            <a:rPr lang="hu-HU" sz="600" kern="1200" dirty="0" err="1" smtClean="0">
              <a:solidFill>
                <a:schemeClr val="tx1">
                  <a:lumMod val="65000"/>
                  <a:lumOff val="35000"/>
                </a:schemeClr>
              </a:solidFill>
              <a:latin typeface="HelveticaNeueLT Pro 55 Roman" pitchFamily="34" charset="0"/>
              <a:ea typeface="+mn-ea"/>
              <a:cs typeface="+mn-cs"/>
            </a:rPr>
            <a:t>Drinks</a:t>
          </a:r>
          <a:r>
            <a:rPr lang="hu-HU" sz="600" kern="1200" dirty="0" smtClean="0">
              <a:solidFill>
                <a:schemeClr val="tx1">
                  <a:lumMod val="65000"/>
                  <a:lumOff val="35000"/>
                </a:schemeClr>
              </a:solidFill>
              <a:latin typeface="HelveticaNeueLT Pro 55 Roman" pitchFamily="34" charset="0"/>
              <a:ea typeface="+mn-ea"/>
              <a:cs typeface="+mn-cs"/>
            </a:rPr>
            <a:t> </a:t>
          </a:r>
          <a:r>
            <a:rPr lang="hu-HU" sz="600" kern="1200" dirty="0" err="1" smtClean="0">
              <a:solidFill>
                <a:schemeClr val="tx1">
                  <a:lumMod val="65000"/>
                  <a:lumOff val="35000"/>
                </a:schemeClr>
              </a:solidFill>
              <a:latin typeface="HelveticaNeueLT Pro 55 Roman" pitchFamily="34" charset="0"/>
              <a:ea typeface="+mn-ea"/>
              <a:cs typeface="+mn-cs"/>
            </a:rPr>
            <a:t>targeted</a:t>
          </a:r>
          <a:r>
            <a:rPr lang="hu-HU" sz="600" kern="1200" dirty="0" smtClean="0">
              <a:solidFill>
                <a:schemeClr val="tx1">
                  <a:lumMod val="65000"/>
                  <a:lumOff val="35000"/>
                </a:schemeClr>
              </a:solidFill>
              <a:latin typeface="HelveticaNeueLT Pro 55 Roman" pitchFamily="34" charset="0"/>
              <a:ea typeface="+mn-ea"/>
              <a:cs typeface="+mn-cs"/>
            </a:rPr>
            <a:t> </a:t>
          </a:r>
          <a:r>
            <a:rPr lang="hu-HU" sz="600" kern="1200" dirty="0" err="1" smtClean="0">
              <a:solidFill>
                <a:schemeClr val="tx1">
                  <a:lumMod val="65000"/>
                  <a:lumOff val="35000"/>
                </a:schemeClr>
              </a:solidFill>
              <a:latin typeface="HelveticaNeueLT Pro 55 Roman" pitchFamily="34" charset="0"/>
              <a:ea typeface="+mn-ea"/>
              <a:cs typeface="+mn-cs"/>
            </a:rPr>
            <a:t>to</a:t>
          </a:r>
          <a:r>
            <a:rPr lang="hu-HU" sz="600" kern="1200" dirty="0" smtClean="0">
              <a:solidFill>
                <a:schemeClr val="tx1">
                  <a:lumMod val="65000"/>
                  <a:lumOff val="35000"/>
                </a:schemeClr>
              </a:solidFill>
              <a:latin typeface="HelveticaNeueLT Pro 55 Roman" pitchFamily="34" charset="0"/>
              <a:ea typeface="+mn-ea"/>
              <a:cs typeface="+mn-cs"/>
            </a:rPr>
            <a:t> </a:t>
          </a:r>
          <a:r>
            <a:rPr lang="hu-HU" sz="600" kern="1200" dirty="0" err="1" smtClean="0">
              <a:solidFill>
                <a:schemeClr val="tx1">
                  <a:lumMod val="65000"/>
                  <a:lumOff val="35000"/>
                </a:schemeClr>
              </a:solidFill>
              <a:latin typeface="HelveticaNeueLT Pro 55 Roman" pitchFamily="34" charset="0"/>
              <a:ea typeface="+mn-ea"/>
              <a:cs typeface="+mn-cs"/>
            </a:rPr>
            <a:t>children</a:t>
          </a:r>
          <a:endParaRPr lang="hu-HU" sz="600" kern="1200" dirty="0">
            <a:solidFill>
              <a:schemeClr val="tx1">
                <a:lumMod val="65000"/>
                <a:lumOff val="35000"/>
              </a:schemeClr>
            </a:solidFill>
            <a:latin typeface="HelveticaNeueLT Pro 55 Roman" pitchFamily="34" charset="0"/>
            <a:ea typeface="+mn-ea"/>
            <a:cs typeface="+mn-cs"/>
          </a:endParaRPr>
        </a:p>
      </dgm:t>
    </dgm:pt>
    <dgm:pt modelId="{E6F174C7-276C-4BD1-BA40-9EB50327D2F8}" type="parTrans" cxnId="{D94BC808-F88B-4738-8CF9-F70426B108D7}">
      <dgm:prSet/>
      <dgm:spPr/>
      <dgm:t>
        <a:bodyPr/>
        <a:lstStyle/>
        <a:p>
          <a:endParaRPr lang="hu-HU"/>
        </a:p>
      </dgm:t>
    </dgm:pt>
    <dgm:pt modelId="{439DD18C-458F-4B42-BB97-4965F916713C}" type="sibTrans" cxnId="{D94BC808-F88B-4738-8CF9-F70426B108D7}">
      <dgm:prSet/>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t>
        <a:bodyPr/>
        <a:lstStyle/>
        <a:p>
          <a:endParaRPr lang="hu-HU"/>
        </a:p>
      </dgm:t>
    </dgm:pt>
    <dgm:pt modelId="{F5BA2E7B-54C1-4457-AF35-9593F9865B0D}">
      <dgm:prSet custT="1"/>
      <dgm:spPr/>
      <dgm:t>
        <a:bodyPr/>
        <a:lstStyle/>
        <a:p>
          <a:r>
            <a:rPr lang="hu-HU" sz="600" kern="1200" dirty="0" smtClean="0">
              <a:solidFill>
                <a:schemeClr val="tx1">
                  <a:lumMod val="65000"/>
                  <a:lumOff val="35000"/>
                </a:schemeClr>
              </a:solidFill>
              <a:latin typeface="HelveticaNeueLT Pro 55 Roman" pitchFamily="34" charset="0"/>
              <a:ea typeface="+mn-ea"/>
              <a:cs typeface="+mn-cs"/>
            </a:rPr>
            <a:t>Mc </a:t>
          </a:r>
          <a:r>
            <a:rPr lang="hu-HU" sz="600" kern="1200" dirty="0" err="1" smtClean="0">
              <a:solidFill>
                <a:schemeClr val="tx1">
                  <a:lumMod val="65000"/>
                  <a:lumOff val="35000"/>
                </a:schemeClr>
              </a:solidFill>
              <a:latin typeface="HelveticaNeueLT Pro 55 Roman" pitchFamily="34" charset="0"/>
              <a:ea typeface="+mn-ea"/>
              <a:cs typeface="+mn-cs"/>
            </a:rPr>
            <a:t>Donalds</a:t>
          </a:r>
          <a:endParaRPr lang="hu-HU" sz="600" kern="1200" dirty="0">
            <a:solidFill>
              <a:schemeClr val="tx1">
                <a:lumMod val="65000"/>
                <a:lumOff val="35000"/>
              </a:schemeClr>
            </a:solidFill>
            <a:latin typeface="HelveticaNeueLT Pro 55 Roman" pitchFamily="34" charset="0"/>
            <a:ea typeface="+mn-ea"/>
            <a:cs typeface="+mn-cs"/>
          </a:endParaRPr>
        </a:p>
      </dgm:t>
    </dgm:pt>
    <dgm:pt modelId="{888C7E47-87CD-49BD-9F5F-BE35F6B87C35}" type="parTrans" cxnId="{F8BE3701-BA9C-451F-82B9-0157D7C062CC}">
      <dgm:prSet/>
      <dgm:spPr/>
      <dgm:t>
        <a:bodyPr/>
        <a:lstStyle/>
        <a:p>
          <a:endParaRPr lang="hu-HU"/>
        </a:p>
      </dgm:t>
    </dgm:pt>
    <dgm:pt modelId="{75D8C824-1DF5-43AB-A4EF-0CB698FB0F6F}" type="sibTrans" cxnId="{F8BE3701-BA9C-451F-82B9-0157D7C062CC}">
      <dgm:prSet/>
      <dgm:spPr>
        <a:blipFill>
          <a:blip xmlns:r="http://schemas.openxmlformats.org/officeDocument/2006/relationships" r:embed="rId4">
            <a:duotone>
              <a:prstClr val="black"/>
              <a:schemeClr val="tx2">
                <a:tint val="45000"/>
                <a:satMod val="400000"/>
              </a:schemeClr>
            </a:duotone>
            <a:extLst>
              <a:ext uri="{28A0092B-C50C-407E-A947-70E740481C1C}">
                <a14:useLocalDpi xmlns:a14="http://schemas.microsoft.com/office/drawing/2010/main" val="0"/>
              </a:ext>
            </a:extLst>
          </a:blip>
          <a:srcRect/>
          <a:stretch>
            <a:fillRect l="-7000" r="-7000"/>
          </a:stretch>
        </a:blipFill>
      </dgm:spPr>
      <dgm:t>
        <a:bodyPr/>
        <a:lstStyle/>
        <a:p>
          <a:endParaRPr lang="hu-HU"/>
        </a:p>
      </dgm:t>
    </dgm:pt>
    <dgm:pt modelId="{1F408BA0-FB11-46F5-ADFF-B5EFEFBCD6E6}">
      <dgm:prSet custT="1"/>
      <dgm:spPr/>
      <dgm:t>
        <a:bodyPr/>
        <a:lstStyle/>
        <a:p>
          <a:r>
            <a:rPr lang="hu-HU" sz="600" kern="1200" dirty="0" err="1" smtClean="0">
              <a:solidFill>
                <a:schemeClr val="tx1">
                  <a:lumMod val="65000"/>
                  <a:lumOff val="35000"/>
                </a:schemeClr>
              </a:solidFill>
              <a:latin typeface="HelveticaNeueLT Pro 55 Roman" pitchFamily="34" charset="0"/>
              <a:ea typeface="+mn-ea"/>
              <a:cs typeface="+mn-cs"/>
            </a:rPr>
            <a:t>Meat</a:t>
          </a:r>
          <a:r>
            <a:rPr lang="hu-HU" sz="600" kern="1200" dirty="0" smtClean="0">
              <a:solidFill>
                <a:schemeClr val="tx1">
                  <a:lumMod val="65000"/>
                  <a:lumOff val="35000"/>
                </a:schemeClr>
              </a:solidFill>
              <a:latin typeface="HelveticaNeueLT Pro 55 Roman" pitchFamily="34" charset="0"/>
              <a:ea typeface="+mn-ea"/>
              <a:cs typeface="+mn-cs"/>
            </a:rPr>
            <a:t> and </a:t>
          </a:r>
          <a:r>
            <a:rPr lang="hu-HU" sz="600" kern="1200" dirty="0" err="1" smtClean="0">
              <a:solidFill>
                <a:schemeClr val="tx1">
                  <a:lumMod val="65000"/>
                  <a:lumOff val="35000"/>
                </a:schemeClr>
              </a:solidFill>
              <a:latin typeface="HelveticaNeueLT Pro 55 Roman" pitchFamily="34" charset="0"/>
              <a:ea typeface="+mn-ea"/>
              <a:cs typeface="+mn-cs"/>
            </a:rPr>
            <a:t>tuna</a:t>
          </a:r>
          <a:endParaRPr lang="hu-HU" sz="600" kern="1200" dirty="0">
            <a:solidFill>
              <a:schemeClr val="tx1">
                <a:lumMod val="65000"/>
                <a:lumOff val="35000"/>
              </a:schemeClr>
            </a:solidFill>
            <a:latin typeface="HelveticaNeueLT Pro 55 Roman" pitchFamily="34" charset="0"/>
            <a:ea typeface="+mn-ea"/>
            <a:cs typeface="+mn-cs"/>
          </a:endParaRPr>
        </a:p>
      </dgm:t>
    </dgm:pt>
    <dgm:pt modelId="{72515F33-4EC8-4B1D-A849-DBFBF8A4C57A}" type="parTrans" cxnId="{E639D510-A5CC-45AB-AD63-664B9EF8278B}">
      <dgm:prSet/>
      <dgm:spPr/>
      <dgm:t>
        <a:bodyPr/>
        <a:lstStyle/>
        <a:p>
          <a:endParaRPr lang="hu-HU"/>
        </a:p>
      </dgm:t>
    </dgm:pt>
    <dgm:pt modelId="{B10A13C7-17A0-470E-99F0-9721D9E9A1AD}" type="sibTrans" cxnId="{E639D510-A5CC-45AB-AD63-664B9EF8278B}">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31000" b="-31000"/>
          </a:stretch>
        </a:blipFill>
      </dgm:spPr>
      <dgm:t>
        <a:bodyPr/>
        <a:lstStyle/>
        <a:p>
          <a:endParaRPr lang="hu-HU"/>
        </a:p>
      </dgm:t>
    </dgm:pt>
    <dgm:pt modelId="{6F251984-5855-40DC-9C19-1B544EF5A739}" type="pres">
      <dgm:prSet presAssocID="{008DDEF9-DB29-48CE-991E-5046FBA328A2}" presName="Name0" presStyleCnt="0">
        <dgm:presLayoutVars>
          <dgm:chMax val="5"/>
          <dgm:dir/>
        </dgm:presLayoutVars>
      </dgm:prSet>
      <dgm:spPr/>
      <dgm:t>
        <a:bodyPr/>
        <a:lstStyle/>
        <a:p>
          <a:endParaRPr lang="hu-HU"/>
        </a:p>
      </dgm:t>
    </dgm:pt>
    <dgm:pt modelId="{E0C2448A-6C12-4241-9EDF-B5EF50F3AF29}" type="pres">
      <dgm:prSet presAssocID="{008DDEF9-DB29-48CE-991E-5046FBA328A2}" presName="picts" presStyleCnt="0"/>
      <dgm:spPr/>
      <dgm:t>
        <a:bodyPr/>
        <a:lstStyle/>
        <a:p>
          <a:endParaRPr lang="hu-HU"/>
        </a:p>
      </dgm:t>
    </dgm:pt>
    <dgm:pt modelId="{926992F9-30C0-460A-8857-001D4BC27623}" type="pres">
      <dgm:prSet presAssocID="{008DDEF9-DB29-48CE-991E-5046FBA328A2}" presName="space1" presStyleCnt="0"/>
      <dgm:spPr/>
      <dgm:t>
        <a:bodyPr/>
        <a:lstStyle/>
        <a:p>
          <a:endParaRPr lang="hu-HU"/>
        </a:p>
      </dgm:t>
    </dgm:pt>
    <dgm:pt modelId="{6B52E822-A65E-40FE-BAE0-7524B1449FBD}" type="pres">
      <dgm:prSet presAssocID="{008DDEF9-DB29-48CE-991E-5046FBA328A2}" presName="space2" presStyleCnt="0"/>
      <dgm:spPr/>
      <dgm:t>
        <a:bodyPr/>
        <a:lstStyle/>
        <a:p>
          <a:endParaRPr lang="hu-HU"/>
        </a:p>
      </dgm:t>
    </dgm:pt>
    <dgm:pt modelId="{F025FEC3-A0EB-41A2-BBAC-88C0DDD9AE93}" type="pres">
      <dgm:prSet presAssocID="{3A664648-DDFD-41DB-91A8-B44D665BE427}" presName="pictA1" presStyleCnt="0"/>
      <dgm:spPr/>
      <dgm:t>
        <a:bodyPr/>
        <a:lstStyle/>
        <a:p>
          <a:endParaRPr lang="hu-HU"/>
        </a:p>
      </dgm:t>
    </dgm:pt>
    <dgm:pt modelId="{9D6D5342-8135-440B-A0D3-9B1295E09DBA}" type="pres">
      <dgm:prSet presAssocID="{3A664648-DDFD-41DB-91A8-B44D665BE427}" presName="imageRepeatNode" presStyleLbl="alignNode1" presStyleIdx="0" presStyleCnt="5"/>
      <dgm:spPr/>
      <dgm:t>
        <a:bodyPr/>
        <a:lstStyle/>
        <a:p>
          <a:endParaRPr lang="hu-HU"/>
        </a:p>
      </dgm:t>
    </dgm:pt>
    <dgm:pt modelId="{7168F195-525F-4E1E-9CBC-3C96C2D47747}" type="pres">
      <dgm:prSet presAssocID="{3A664648-DDFD-41DB-91A8-B44D665BE427}" presName="oneDotPict" presStyleCnt="0"/>
      <dgm:spPr/>
      <dgm:t>
        <a:bodyPr/>
        <a:lstStyle/>
        <a:p>
          <a:endParaRPr lang="hu-HU"/>
        </a:p>
      </dgm:t>
    </dgm:pt>
    <dgm:pt modelId="{A36D1E5A-9E3E-4C33-B5AD-B65A9954AF90}" type="pres">
      <dgm:prSet presAssocID="{3A664648-DDFD-41DB-91A8-B44D665BE427}" presName="dotPict_11" presStyleLbl="solidFgAcc1" presStyleIdx="0" presStyleCnt="30"/>
      <dgm:spPr/>
      <dgm:t>
        <a:bodyPr/>
        <a:lstStyle/>
        <a:p>
          <a:endParaRPr lang="hu-HU"/>
        </a:p>
      </dgm:t>
    </dgm:pt>
    <dgm:pt modelId="{A2878152-6FC5-4CB8-AA2A-99D03D95ACA5}" type="pres">
      <dgm:prSet presAssocID="{A267E43C-C852-489F-A27B-432A478C7993}" presName="pictA2" presStyleCnt="0"/>
      <dgm:spPr/>
      <dgm:t>
        <a:bodyPr/>
        <a:lstStyle/>
        <a:p>
          <a:endParaRPr lang="hu-HU"/>
        </a:p>
      </dgm:t>
    </dgm:pt>
    <dgm:pt modelId="{0741FAB4-D736-4554-81FF-DBA85A93B6F8}" type="pres">
      <dgm:prSet presAssocID="{A267E43C-C852-489F-A27B-432A478C7993}" presName="imageRepeatNode" presStyleLbl="alignNode1" presStyleIdx="1" presStyleCnt="5"/>
      <dgm:spPr/>
      <dgm:t>
        <a:bodyPr/>
        <a:lstStyle/>
        <a:p>
          <a:endParaRPr lang="hu-HU"/>
        </a:p>
      </dgm:t>
    </dgm:pt>
    <dgm:pt modelId="{4BD25E46-A12E-4F6C-A626-6A878FFA429F}" type="pres">
      <dgm:prSet presAssocID="{A267E43C-C852-489F-A27B-432A478C7993}" presName="twoDotsPict" presStyleCnt="0"/>
      <dgm:spPr/>
      <dgm:t>
        <a:bodyPr/>
        <a:lstStyle/>
        <a:p>
          <a:endParaRPr lang="hu-HU"/>
        </a:p>
      </dgm:t>
    </dgm:pt>
    <dgm:pt modelId="{336488CD-E0F8-485E-9C17-835FFD59D068}" type="pres">
      <dgm:prSet presAssocID="{A267E43C-C852-489F-A27B-432A478C7993}" presName="dotPict_21" presStyleLbl="solidFgAcc1" presStyleIdx="1" presStyleCnt="30"/>
      <dgm:spPr/>
      <dgm:t>
        <a:bodyPr/>
        <a:lstStyle/>
        <a:p>
          <a:endParaRPr lang="hu-HU"/>
        </a:p>
      </dgm:t>
    </dgm:pt>
    <dgm:pt modelId="{CCA6ABE8-09C7-44CA-9ECF-7713EC979CFE}" type="pres">
      <dgm:prSet presAssocID="{A267E43C-C852-489F-A27B-432A478C7993}" presName="dotPict_22" presStyleLbl="solidFgAcc1" presStyleIdx="2" presStyleCnt="30"/>
      <dgm:spPr/>
      <dgm:t>
        <a:bodyPr/>
        <a:lstStyle/>
        <a:p>
          <a:endParaRPr lang="hu-HU"/>
        </a:p>
      </dgm:t>
    </dgm:pt>
    <dgm:pt modelId="{D38CC762-6C29-4CE6-9606-6C7F9A645F32}" type="pres">
      <dgm:prSet presAssocID="{439DD18C-458F-4B42-BB97-4965F916713C}" presName="pictA3" presStyleCnt="0"/>
      <dgm:spPr/>
      <dgm:t>
        <a:bodyPr/>
        <a:lstStyle/>
        <a:p>
          <a:endParaRPr lang="hu-HU"/>
        </a:p>
      </dgm:t>
    </dgm:pt>
    <dgm:pt modelId="{72C94861-7911-490D-8637-0360A99DE3EE}" type="pres">
      <dgm:prSet presAssocID="{439DD18C-458F-4B42-BB97-4965F916713C}" presName="imageRepeatNode" presStyleLbl="alignNode1" presStyleIdx="2" presStyleCnt="5" custLinFactNeighborX="-1001" custLinFactNeighborY="-724"/>
      <dgm:spPr/>
      <dgm:t>
        <a:bodyPr/>
        <a:lstStyle/>
        <a:p>
          <a:endParaRPr lang="hu-HU"/>
        </a:p>
      </dgm:t>
    </dgm:pt>
    <dgm:pt modelId="{3580EF6C-15F2-4555-8FB5-3F2EAC921786}" type="pres">
      <dgm:prSet presAssocID="{439DD18C-458F-4B42-BB97-4965F916713C}" presName="threeDotsPict" presStyleCnt="0"/>
      <dgm:spPr/>
      <dgm:t>
        <a:bodyPr/>
        <a:lstStyle/>
        <a:p>
          <a:endParaRPr lang="hu-HU"/>
        </a:p>
      </dgm:t>
    </dgm:pt>
    <dgm:pt modelId="{5819414A-4D81-4E08-AE4D-04DA27764262}" type="pres">
      <dgm:prSet presAssocID="{439DD18C-458F-4B42-BB97-4965F916713C}" presName="dotPict_31" presStyleLbl="solidFgAcc1" presStyleIdx="3" presStyleCnt="30"/>
      <dgm:spPr/>
      <dgm:t>
        <a:bodyPr/>
        <a:lstStyle/>
        <a:p>
          <a:endParaRPr lang="hu-HU"/>
        </a:p>
      </dgm:t>
    </dgm:pt>
    <dgm:pt modelId="{777C1F8B-5B9A-45EB-A280-1347F40D1B3E}" type="pres">
      <dgm:prSet presAssocID="{439DD18C-458F-4B42-BB97-4965F916713C}" presName="dotPict_32" presStyleLbl="solidFgAcc1" presStyleIdx="4" presStyleCnt="30"/>
      <dgm:spPr/>
      <dgm:t>
        <a:bodyPr/>
        <a:lstStyle/>
        <a:p>
          <a:endParaRPr lang="hu-HU"/>
        </a:p>
      </dgm:t>
    </dgm:pt>
    <dgm:pt modelId="{7B599AA7-96DF-4880-989A-A8BD1C26AC0C}" type="pres">
      <dgm:prSet presAssocID="{439DD18C-458F-4B42-BB97-4965F916713C}" presName="dotPict_33" presStyleLbl="solidFgAcc1" presStyleIdx="5" presStyleCnt="30"/>
      <dgm:spPr/>
      <dgm:t>
        <a:bodyPr/>
        <a:lstStyle/>
        <a:p>
          <a:endParaRPr lang="hu-HU"/>
        </a:p>
      </dgm:t>
    </dgm:pt>
    <dgm:pt modelId="{2F2BA657-4F5C-4369-AF60-AD74CC796310}" type="pres">
      <dgm:prSet presAssocID="{75D8C824-1DF5-43AB-A4EF-0CB698FB0F6F}" presName="pictA4" presStyleCnt="0"/>
      <dgm:spPr/>
      <dgm:t>
        <a:bodyPr/>
        <a:lstStyle/>
        <a:p>
          <a:endParaRPr lang="hu-HU"/>
        </a:p>
      </dgm:t>
    </dgm:pt>
    <dgm:pt modelId="{FF7A6C4F-3BA5-4187-BD3A-8F6C6AE5FB75}" type="pres">
      <dgm:prSet presAssocID="{75D8C824-1DF5-43AB-A4EF-0CB698FB0F6F}" presName="imageRepeatNode" presStyleLbl="alignNode1" presStyleIdx="3" presStyleCnt="5"/>
      <dgm:spPr/>
      <dgm:t>
        <a:bodyPr/>
        <a:lstStyle/>
        <a:p>
          <a:endParaRPr lang="hu-HU"/>
        </a:p>
      </dgm:t>
    </dgm:pt>
    <dgm:pt modelId="{3F272A72-48F5-4EA5-A98D-A84D49CAD437}" type="pres">
      <dgm:prSet presAssocID="{75D8C824-1DF5-43AB-A4EF-0CB698FB0F6F}" presName="fourDotsPict" presStyleCnt="0"/>
      <dgm:spPr/>
      <dgm:t>
        <a:bodyPr/>
        <a:lstStyle/>
        <a:p>
          <a:endParaRPr lang="hu-HU"/>
        </a:p>
      </dgm:t>
    </dgm:pt>
    <dgm:pt modelId="{9972C16D-CC9B-4CCB-A165-E72B837FCBB5}" type="pres">
      <dgm:prSet presAssocID="{75D8C824-1DF5-43AB-A4EF-0CB698FB0F6F}" presName="dotPict_41" presStyleLbl="solidFgAcc1" presStyleIdx="6" presStyleCnt="30"/>
      <dgm:spPr/>
      <dgm:t>
        <a:bodyPr/>
        <a:lstStyle/>
        <a:p>
          <a:endParaRPr lang="hu-HU"/>
        </a:p>
      </dgm:t>
    </dgm:pt>
    <dgm:pt modelId="{747ACDCA-7B89-4A8B-855E-21250D38A9D3}" type="pres">
      <dgm:prSet presAssocID="{75D8C824-1DF5-43AB-A4EF-0CB698FB0F6F}" presName="dotPict_42" presStyleLbl="solidFgAcc1" presStyleIdx="7" presStyleCnt="30"/>
      <dgm:spPr/>
      <dgm:t>
        <a:bodyPr/>
        <a:lstStyle/>
        <a:p>
          <a:endParaRPr lang="hu-HU"/>
        </a:p>
      </dgm:t>
    </dgm:pt>
    <dgm:pt modelId="{ECDA714D-995C-4541-AA5E-FFD1BBE1E148}" type="pres">
      <dgm:prSet presAssocID="{75D8C824-1DF5-43AB-A4EF-0CB698FB0F6F}" presName="dotPict_43" presStyleLbl="solidFgAcc1" presStyleIdx="8" presStyleCnt="30"/>
      <dgm:spPr/>
      <dgm:t>
        <a:bodyPr/>
        <a:lstStyle/>
        <a:p>
          <a:endParaRPr lang="hu-HU"/>
        </a:p>
      </dgm:t>
    </dgm:pt>
    <dgm:pt modelId="{C034F92A-1A1D-4833-A18A-BE484246EB13}" type="pres">
      <dgm:prSet presAssocID="{75D8C824-1DF5-43AB-A4EF-0CB698FB0F6F}" presName="dotPict_44" presStyleLbl="solidFgAcc1" presStyleIdx="9" presStyleCnt="30"/>
      <dgm:spPr/>
      <dgm:t>
        <a:bodyPr/>
        <a:lstStyle/>
        <a:p>
          <a:endParaRPr lang="hu-HU"/>
        </a:p>
      </dgm:t>
    </dgm:pt>
    <dgm:pt modelId="{92AD9FA2-D253-4584-881C-B69C16E9B4DE}" type="pres">
      <dgm:prSet presAssocID="{B10A13C7-17A0-470E-99F0-9721D9E9A1AD}" presName="pictA5" presStyleCnt="0"/>
      <dgm:spPr/>
      <dgm:t>
        <a:bodyPr/>
        <a:lstStyle/>
        <a:p>
          <a:endParaRPr lang="hu-HU"/>
        </a:p>
      </dgm:t>
    </dgm:pt>
    <dgm:pt modelId="{059414E7-1F09-4142-A868-519E2479AC7E}" type="pres">
      <dgm:prSet presAssocID="{B10A13C7-17A0-470E-99F0-9721D9E9A1AD}" presName="imageRepeatNode" presStyleLbl="alignNode1" presStyleIdx="4" presStyleCnt="5"/>
      <dgm:spPr/>
      <dgm:t>
        <a:bodyPr/>
        <a:lstStyle/>
        <a:p>
          <a:endParaRPr lang="hu-HU"/>
        </a:p>
      </dgm:t>
    </dgm:pt>
    <dgm:pt modelId="{8330F64F-EE27-4D79-8EA4-5F6FC795B4CD}" type="pres">
      <dgm:prSet presAssocID="{B10A13C7-17A0-470E-99F0-9721D9E9A1AD}" presName="fiveDotsPict" presStyleCnt="0"/>
      <dgm:spPr/>
      <dgm:t>
        <a:bodyPr/>
        <a:lstStyle/>
        <a:p>
          <a:endParaRPr lang="hu-HU"/>
        </a:p>
      </dgm:t>
    </dgm:pt>
    <dgm:pt modelId="{FD88BC15-0187-4C9F-B940-A83D3DB9E36D}" type="pres">
      <dgm:prSet presAssocID="{B10A13C7-17A0-470E-99F0-9721D9E9A1AD}" presName="dotPict_51" presStyleLbl="solidFgAcc1" presStyleIdx="10" presStyleCnt="30"/>
      <dgm:spPr/>
      <dgm:t>
        <a:bodyPr/>
        <a:lstStyle/>
        <a:p>
          <a:endParaRPr lang="hu-HU"/>
        </a:p>
      </dgm:t>
    </dgm:pt>
    <dgm:pt modelId="{D463A20C-6413-43DF-ABB3-90893AC93AFA}" type="pres">
      <dgm:prSet presAssocID="{B10A13C7-17A0-470E-99F0-9721D9E9A1AD}" presName="dotPict_52" presStyleLbl="solidFgAcc1" presStyleIdx="11" presStyleCnt="30"/>
      <dgm:spPr/>
      <dgm:t>
        <a:bodyPr/>
        <a:lstStyle/>
        <a:p>
          <a:endParaRPr lang="hu-HU"/>
        </a:p>
      </dgm:t>
    </dgm:pt>
    <dgm:pt modelId="{77B2D709-AD52-49EF-84BA-B7486D1CD123}" type="pres">
      <dgm:prSet presAssocID="{B10A13C7-17A0-470E-99F0-9721D9E9A1AD}" presName="dotPict_53" presStyleLbl="solidFgAcc1" presStyleIdx="12" presStyleCnt="30"/>
      <dgm:spPr/>
      <dgm:t>
        <a:bodyPr/>
        <a:lstStyle/>
        <a:p>
          <a:endParaRPr lang="hu-HU"/>
        </a:p>
      </dgm:t>
    </dgm:pt>
    <dgm:pt modelId="{F8A351C8-4959-4D22-BE7A-515CF1C409B9}" type="pres">
      <dgm:prSet presAssocID="{B10A13C7-17A0-470E-99F0-9721D9E9A1AD}" presName="dotPict_54" presStyleLbl="solidFgAcc1" presStyleIdx="13" presStyleCnt="30"/>
      <dgm:spPr/>
      <dgm:t>
        <a:bodyPr/>
        <a:lstStyle/>
        <a:p>
          <a:endParaRPr lang="hu-HU"/>
        </a:p>
      </dgm:t>
    </dgm:pt>
    <dgm:pt modelId="{23F04BA8-0A7F-44D2-9905-5EA2A16DE523}" type="pres">
      <dgm:prSet presAssocID="{B10A13C7-17A0-470E-99F0-9721D9E9A1AD}" presName="dotPict_55" presStyleLbl="solidFgAcc1" presStyleIdx="14" presStyleCnt="30"/>
      <dgm:spPr/>
      <dgm:t>
        <a:bodyPr/>
        <a:lstStyle/>
        <a:p>
          <a:endParaRPr lang="hu-HU"/>
        </a:p>
      </dgm:t>
    </dgm:pt>
    <dgm:pt modelId="{55CB11A1-3D5D-402C-9EB5-3511F75DA65B}" type="pres">
      <dgm:prSet presAssocID="{008DDEF9-DB29-48CE-991E-5046FBA328A2}" presName="txLine" presStyleCnt="0"/>
      <dgm:spPr/>
      <dgm:t>
        <a:bodyPr/>
        <a:lstStyle/>
        <a:p>
          <a:endParaRPr lang="hu-HU"/>
        </a:p>
      </dgm:t>
    </dgm:pt>
    <dgm:pt modelId="{783CCF01-DC2A-4125-B255-EA8C1A294457}" type="pres">
      <dgm:prSet presAssocID="{DD81925D-D8AF-474F-AFA3-C0C2F9444257}" presName="oneDotTx" presStyleCnt="0"/>
      <dgm:spPr/>
      <dgm:t>
        <a:bodyPr/>
        <a:lstStyle/>
        <a:p>
          <a:endParaRPr lang="hu-HU"/>
        </a:p>
      </dgm:t>
    </dgm:pt>
    <dgm:pt modelId="{96410C3C-D23C-4827-AD4F-B9CEC3D690B8}" type="pres">
      <dgm:prSet presAssocID="{DD81925D-D8AF-474F-AFA3-C0C2F9444257}" presName="dotTx_11" presStyleLbl="solidFgAcc1" presStyleIdx="15" presStyleCnt="30" custFlipHor="1" custScaleX="127427" custScaleY="127427"/>
      <dgm:spPr/>
      <dgm:t>
        <a:bodyPr/>
        <a:lstStyle/>
        <a:p>
          <a:endParaRPr lang="hu-HU"/>
        </a:p>
      </dgm:t>
    </dgm:pt>
    <dgm:pt modelId="{2D4FE1C2-EEED-4A69-BC74-AE5C90D915F4}" type="pres">
      <dgm:prSet presAssocID="{DD81925D-D8AF-474F-AFA3-C0C2F9444257}" presName="Name37" presStyleLbl="revTx" presStyleIdx="0" presStyleCnt="5">
        <dgm:presLayoutVars>
          <dgm:bulletEnabled val="1"/>
        </dgm:presLayoutVars>
      </dgm:prSet>
      <dgm:spPr/>
      <dgm:t>
        <a:bodyPr/>
        <a:lstStyle/>
        <a:p>
          <a:endParaRPr lang="hu-HU"/>
        </a:p>
      </dgm:t>
    </dgm:pt>
    <dgm:pt modelId="{D1A7E496-26EC-46FB-8072-541CC76C5B4A}" type="pres">
      <dgm:prSet presAssocID="{28A40659-0DBE-4DD4-99C2-3915923161EB}" presName="twoDotsTx" presStyleCnt="0"/>
      <dgm:spPr/>
      <dgm:t>
        <a:bodyPr/>
        <a:lstStyle/>
        <a:p>
          <a:endParaRPr lang="hu-HU"/>
        </a:p>
      </dgm:t>
    </dgm:pt>
    <dgm:pt modelId="{88E8FD01-AA00-45F0-AD00-A2DCE864364D}" type="pres">
      <dgm:prSet presAssocID="{28A40659-0DBE-4DD4-99C2-3915923161EB}" presName="dotTx_21" presStyleLbl="solidFgAcc1" presStyleIdx="16" presStyleCnt="30"/>
      <dgm:spPr/>
      <dgm:t>
        <a:bodyPr/>
        <a:lstStyle/>
        <a:p>
          <a:endParaRPr lang="hu-HU"/>
        </a:p>
      </dgm:t>
    </dgm:pt>
    <dgm:pt modelId="{9ACA42F9-10E2-4986-A72E-7B18CD82E851}" type="pres">
      <dgm:prSet presAssocID="{28A40659-0DBE-4DD4-99C2-3915923161EB}" presName="dotTx_22" presStyleLbl="solidFgAcc1" presStyleIdx="17" presStyleCnt="30"/>
      <dgm:spPr/>
      <dgm:t>
        <a:bodyPr/>
        <a:lstStyle/>
        <a:p>
          <a:endParaRPr lang="hu-HU"/>
        </a:p>
      </dgm:t>
    </dgm:pt>
    <dgm:pt modelId="{3DEC5A0C-A42A-40D1-A70E-355DFAE16D1C}" type="pres">
      <dgm:prSet presAssocID="{28A40659-0DBE-4DD4-99C2-3915923161EB}" presName="Name39" presStyleLbl="revTx" presStyleIdx="1" presStyleCnt="5">
        <dgm:presLayoutVars>
          <dgm:bulletEnabled val="1"/>
        </dgm:presLayoutVars>
      </dgm:prSet>
      <dgm:spPr/>
      <dgm:t>
        <a:bodyPr/>
        <a:lstStyle/>
        <a:p>
          <a:endParaRPr lang="hu-HU"/>
        </a:p>
      </dgm:t>
    </dgm:pt>
    <dgm:pt modelId="{8C960F4E-AD1E-48B0-9205-BBC2DD342009}" type="pres">
      <dgm:prSet presAssocID="{3A8E88ED-2EDF-4CE2-ACC1-1A13E8D58583}" presName="threeDotsTx" presStyleCnt="0"/>
      <dgm:spPr/>
      <dgm:t>
        <a:bodyPr/>
        <a:lstStyle/>
        <a:p>
          <a:endParaRPr lang="hu-HU"/>
        </a:p>
      </dgm:t>
    </dgm:pt>
    <dgm:pt modelId="{3E35ADBF-4E41-42D8-92F9-2946677C28E0}" type="pres">
      <dgm:prSet presAssocID="{3A8E88ED-2EDF-4CE2-ACC1-1A13E8D58583}" presName="dotTx_31" presStyleLbl="solidFgAcc1" presStyleIdx="18" presStyleCnt="30"/>
      <dgm:spPr/>
      <dgm:t>
        <a:bodyPr/>
        <a:lstStyle/>
        <a:p>
          <a:endParaRPr lang="hu-HU"/>
        </a:p>
      </dgm:t>
    </dgm:pt>
    <dgm:pt modelId="{39791C2B-AF2B-410B-8FDC-C61F142CE04A}" type="pres">
      <dgm:prSet presAssocID="{3A8E88ED-2EDF-4CE2-ACC1-1A13E8D58583}" presName="dotTx_32" presStyleLbl="solidFgAcc1" presStyleIdx="19" presStyleCnt="30"/>
      <dgm:spPr/>
      <dgm:t>
        <a:bodyPr/>
        <a:lstStyle/>
        <a:p>
          <a:endParaRPr lang="hu-HU"/>
        </a:p>
      </dgm:t>
    </dgm:pt>
    <dgm:pt modelId="{8CA9E70D-0D2C-49C4-ACA5-54D049A2BC57}" type="pres">
      <dgm:prSet presAssocID="{3A8E88ED-2EDF-4CE2-ACC1-1A13E8D58583}" presName="dotTx_33" presStyleLbl="solidFgAcc1" presStyleIdx="20" presStyleCnt="30"/>
      <dgm:spPr/>
      <dgm:t>
        <a:bodyPr/>
        <a:lstStyle/>
        <a:p>
          <a:endParaRPr lang="hu-HU"/>
        </a:p>
      </dgm:t>
    </dgm:pt>
    <dgm:pt modelId="{A31197CE-8E03-420D-ACB2-F5442DAB7D21}" type="pres">
      <dgm:prSet presAssocID="{3A8E88ED-2EDF-4CE2-ACC1-1A13E8D58583}" presName="Name41" presStyleLbl="revTx" presStyleIdx="2" presStyleCnt="5">
        <dgm:presLayoutVars>
          <dgm:bulletEnabled val="1"/>
        </dgm:presLayoutVars>
      </dgm:prSet>
      <dgm:spPr/>
      <dgm:t>
        <a:bodyPr/>
        <a:lstStyle/>
        <a:p>
          <a:endParaRPr lang="hu-HU"/>
        </a:p>
      </dgm:t>
    </dgm:pt>
    <dgm:pt modelId="{FCCA2E6F-F094-4B43-BE63-6CCA1BE0CA7C}" type="pres">
      <dgm:prSet presAssocID="{F5BA2E7B-54C1-4457-AF35-9593F9865B0D}" presName="fourDotsTx" presStyleCnt="0"/>
      <dgm:spPr/>
      <dgm:t>
        <a:bodyPr/>
        <a:lstStyle/>
        <a:p>
          <a:endParaRPr lang="hu-HU"/>
        </a:p>
      </dgm:t>
    </dgm:pt>
    <dgm:pt modelId="{BEFFDBBA-84E0-4ACD-839B-460E2177257C}" type="pres">
      <dgm:prSet presAssocID="{F5BA2E7B-54C1-4457-AF35-9593F9865B0D}" presName="dotTx_41" presStyleLbl="solidFgAcc1" presStyleIdx="21" presStyleCnt="30"/>
      <dgm:spPr/>
      <dgm:t>
        <a:bodyPr/>
        <a:lstStyle/>
        <a:p>
          <a:endParaRPr lang="hu-HU"/>
        </a:p>
      </dgm:t>
    </dgm:pt>
    <dgm:pt modelId="{D654848F-67D6-4DB0-A5E2-8622D4E1E1BD}" type="pres">
      <dgm:prSet presAssocID="{F5BA2E7B-54C1-4457-AF35-9593F9865B0D}" presName="dotTx_42" presStyleLbl="solidFgAcc1" presStyleIdx="22" presStyleCnt="30"/>
      <dgm:spPr/>
      <dgm:t>
        <a:bodyPr/>
        <a:lstStyle/>
        <a:p>
          <a:endParaRPr lang="hu-HU"/>
        </a:p>
      </dgm:t>
    </dgm:pt>
    <dgm:pt modelId="{B6A2675A-509B-4ECC-B85F-5C2BC6909226}" type="pres">
      <dgm:prSet presAssocID="{F5BA2E7B-54C1-4457-AF35-9593F9865B0D}" presName="dotTx_43" presStyleLbl="solidFgAcc1" presStyleIdx="23" presStyleCnt="30"/>
      <dgm:spPr/>
      <dgm:t>
        <a:bodyPr/>
        <a:lstStyle/>
        <a:p>
          <a:endParaRPr lang="hu-HU"/>
        </a:p>
      </dgm:t>
    </dgm:pt>
    <dgm:pt modelId="{9303A555-0ECC-40BD-B9FB-00194F475B52}" type="pres">
      <dgm:prSet presAssocID="{F5BA2E7B-54C1-4457-AF35-9593F9865B0D}" presName="dotTx_44" presStyleLbl="solidFgAcc1" presStyleIdx="24" presStyleCnt="30"/>
      <dgm:spPr/>
      <dgm:t>
        <a:bodyPr/>
        <a:lstStyle/>
        <a:p>
          <a:endParaRPr lang="hu-HU"/>
        </a:p>
      </dgm:t>
    </dgm:pt>
    <dgm:pt modelId="{FEB82810-92F9-4087-B296-8690910BB997}" type="pres">
      <dgm:prSet presAssocID="{F5BA2E7B-54C1-4457-AF35-9593F9865B0D}" presName="Name43" presStyleLbl="revTx" presStyleIdx="3" presStyleCnt="5">
        <dgm:presLayoutVars>
          <dgm:bulletEnabled val="1"/>
        </dgm:presLayoutVars>
      </dgm:prSet>
      <dgm:spPr/>
      <dgm:t>
        <a:bodyPr/>
        <a:lstStyle/>
        <a:p>
          <a:endParaRPr lang="hu-HU"/>
        </a:p>
      </dgm:t>
    </dgm:pt>
    <dgm:pt modelId="{BAC4FF11-483A-4C35-8475-95794B4B3B9D}" type="pres">
      <dgm:prSet presAssocID="{1F408BA0-FB11-46F5-ADFF-B5EFEFBCD6E6}" presName="fiveDotsTx" presStyleCnt="0"/>
      <dgm:spPr/>
      <dgm:t>
        <a:bodyPr/>
        <a:lstStyle/>
        <a:p>
          <a:endParaRPr lang="hu-HU"/>
        </a:p>
      </dgm:t>
    </dgm:pt>
    <dgm:pt modelId="{8E36581E-C620-4CA5-8EC9-DE13DB828140}" type="pres">
      <dgm:prSet presAssocID="{1F408BA0-FB11-46F5-ADFF-B5EFEFBCD6E6}" presName="dotTx_51" presStyleLbl="solidFgAcc1" presStyleIdx="25" presStyleCnt="30"/>
      <dgm:spPr/>
      <dgm:t>
        <a:bodyPr/>
        <a:lstStyle/>
        <a:p>
          <a:endParaRPr lang="hu-HU"/>
        </a:p>
      </dgm:t>
    </dgm:pt>
    <dgm:pt modelId="{127C8FF0-3014-41C8-A767-E00539259491}" type="pres">
      <dgm:prSet presAssocID="{1F408BA0-FB11-46F5-ADFF-B5EFEFBCD6E6}" presName="dotTx_52" presStyleLbl="solidFgAcc1" presStyleIdx="26" presStyleCnt="30"/>
      <dgm:spPr/>
      <dgm:t>
        <a:bodyPr/>
        <a:lstStyle/>
        <a:p>
          <a:endParaRPr lang="hu-HU"/>
        </a:p>
      </dgm:t>
    </dgm:pt>
    <dgm:pt modelId="{D424302B-40C8-4AF5-88F1-646B1D268E01}" type="pres">
      <dgm:prSet presAssocID="{1F408BA0-FB11-46F5-ADFF-B5EFEFBCD6E6}" presName="dotTx_53" presStyleLbl="solidFgAcc1" presStyleIdx="27" presStyleCnt="30"/>
      <dgm:spPr/>
      <dgm:t>
        <a:bodyPr/>
        <a:lstStyle/>
        <a:p>
          <a:endParaRPr lang="hu-HU"/>
        </a:p>
      </dgm:t>
    </dgm:pt>
    <dgm:pt modelId="{D689B227-6D2D-4E58-92EC-072F5B8CE55E}" type="pres">
      <dgm:prSet presAssocID="{1F408BA0-FB11-46F5-ADFF-B5EFEFBCD6E6}" presName="dotTx_54" presStyleLbl="solidFgAcc1" presStyleIdx="28" presStyleCnt="30"/>
      <dgm:spPr/>
      <dgm:t>
        <a:bodyPr/>
        <a:lstStyle/>
        <a:p>
          <a:endParaRPr lang="hu-HU"/>
        </a:p>
      </dgm:t>
    </dgm:pt>
    <dgm:pt modelId="{D5707ED2-156E-41AC-9E4F-BD1208950945}" type="pres">
      <dgm:prSet presAssocID="{1F408BA0-FB11-46F5-ADFF-B5EFEFBCD6E6}" presName="dotTx_55" presStyleLbl="solidFgAcc1" presStyleIdx="29" presStyleCnt="30"/>
      <dgm:spPr/>
      <dgm:t>
        <a:bodyPr/>
        <a:lstStyle/>
        <a:p>
          <a:endParaRPr lang="hu-HU"/>
        </a:p>
      </dgm:t>
    </dgm:pt>
    <dgm:pt modelId="{49E1B3E5-C37B-4DA4-9BC8-CABEB1463FC6}" type="pres">
      <dgm:prSet presAssocID="{1F408BA0-FB11-46F5-ADFF-B5EFEFBCD6E6}" presName="Name45" presStyleLbl="revTx" presStyleIdx="4" presStyleCnt="5">
        <dgm:presLayoutVars>
          <dgm:bulletEnabled val="1"/>
        </dgm:presLayoutVars>
      </dgm:prSet>
      <dgm:spPr/>
      <dgm:t>
        <a:bodyPr/>
        <a:lstStyle/>
        <a:p>
          <a:endParaRPr lang="hu-HU"/>
        </a:p>
      </dgm:t>
    </dgm:pt>
  </dgm:ptLst>
  <dgm:cxnLst>
    <dgm:cxn modelId="{E639D510-A5CC-45AB-AD63-664B9EF8278B}" srcId="{008DDEF9-DB29-48CE-991E-5046FBA328A2}" destId="{1F408BA0-FB11-46F5-ADFF-B5EFEFBCD6E6}" srcOrd="4" destOrd="0" parTransId="{72515F33-4EC8-4B1D-A849-DBFBF8A4C57A}" sibTransId="{B10A13C7-17A0-470E-99F0-9721D9E9A1AD}"/>
    <dgm:cxn modelId="{CD660DE0-AEFB-4345-AE6F-527E4C5E1FC5}" type="presOf" srcId="{3A664648-DDFD-41DB-91A8-B44D665BE427}" destId="{9D6D5342-8135-440B-A0D3-9B1295E09DBA}" srcOrd="0" destOrd="0" presId="urn:microsoft.com/office/officeart/2009/3/layout/SpiralPicture"/>
    <dgm:cxn modelId="{E3C0E2BA-72B4-4F82-87C1-EFBAB1453817}" type="presOf" srcId="{008DDEF9-DB29-48CE-991E-5046FBA328A2}" destId="{6F251984-5855-40DC-9C19-1B544EF5A739}" srcOrd="0" destOrd="0" presId="urn:microsoft.com/office/officeart/2009/3/layout/SpiralPicture"/>
    <dgm:cxn modelId="{26E9316E-22CD-45E3-BC5C-B1F186B40F69}" srcId="{008DDEF9-DB29-48CE-991E-5046FBA328A2}" destId="{DD81925D-D8AF-474F-AFA3-C0C2F9444257}" srcOrd="0" destOrd="0" parTransId="{93FAEBA3-37F6-47BC-80BC-19E0F2FCB1B8}" sibTransId="{3A664648-DDFD-41DB-91A8-B44D665BE427}"/>
    <dgm:cxn modelId="{3791B7F1-EC05-4C18-A861-7E84AC8C4D4C}" type="presOf" srcId="{A267E43C-C852-489F-A27B-432A478C7993}" destId="{0741FAB4-D736-4554-81FF-DBA85A93B6F8}" srcOrd="0" destOrd="0" presId="urn:microsoft.com/office/officeart/2009/3/layout/SpiralPicture"/>
    <dgm:cxn modelId="{D94BC808-F88B-4738-8CF9-F70426B108D7}" srcId="{008DDEF9-DB29-48CE-991E-5046FBA328A2}" destId="{3A8E88ED-2EDF-4CE2-ACC1-1A13E8D58583}" srcOrd="2" destOrd="0" parTransId="{E6F174C7-276C-4BD1-BA40-9EB50327D2F8}" sibTransId="{439DD18C-458F-4B42-BB97-4965F916713C}"/>
    <dgm:cxn modelId="{914DF078-FA2F-4A61-85EB-1D2523D0EA23}" type="presOf" srcId="{75D8C824-1DF5-43AB-A4EF-0CB698FB0F6F}" destId="{FF7A6C4F-3BA5-4187-BD3A-8F6C6AE5FB75}" srcOrd="0" destOrd="0" presId="urn:microsoft.com/office/officeart/2009/3/layout/SpiralPicture"/>
    <dgm:cxn modelId="{10DC13A8-2C96-4438-AAB5-9BE15F61FA2F}" type="presOf" srcId="{1F408BA0-FB11-46F5-ADFF-B5EFEFBCD6E6}" destId="{49E1B3E5-C37B-4DA4-9BC8-CABEB1463FC6}" srcOrd="0" destOrd="0" presId="urn:microsoft.com/office/officeart/2009/3/layout/SpiralPicture"/>
    <dgm:cxn modelId="{8A550109-0BB8-4F49-BCFF-47BB9164FB61}" type="presOf" srcId="{DD81925D-D8AF-474F-AFA3-C0C2F9444257}" destId="{2D4FE1C2-EEED-4A69-BC74-AE5C90D915F4}" srcOrd="0" destOrd="0" presId="urn:microsoft.com/office/officeart/2009/3/layout/SpiralPicture"/>
    <dgm:cxn modelId="{A2BC501C-505B-4985-B3F0-D5A2A13F383F}" type="presOf" srcId="{3A8E88ED-2EDF-4CE2-ACC1-1A13E8D58583}" destId="{A31197CE-8E03-420D-ACB2-F5442DAB7D21}" srcOrd="0" destOrd="0" presId="urn:microsoft.com/office/officeart/2009/3/layout/SpiralPicture"/>
    <dgm:cxn modelId="{9E8DF067-032B-4188-8C9D-A16B3E5F58CD}" type="presOf" srcId="{439DD18C-458F-4B42-BB97-4965F916713C}" destId="{72C94861-7911-490D-8637-0360A99DE3EE}" srcOrd="0" destOrd="0" presId="urn:microsoft.com/office/officeart/2009/3/layout/SpiralPicture"/>
    <dgm:cxn modelId="{990E6FA0-5497-4D10-8FF6-36D34CE46474}" type="presOf" srcId="{F5BA2E7B-54C1-4457-AF35-9593F9865B0D}" destId="{FEB82810-92F9-4087-B296-8690910BB997}" srcOrd="0" destOrd="0" presId="urn:microsoft.com/office/officeart/2009/3/layout/SpiralPicture"/>
    <dgm:cxn modelId="{72C41B11-C296-43E9-A907-359D3E4B0F2E}" type="presOf" srcId="{28A40659-0DBE-4DD4-99C2-3915923161EB}" destId="{3DEC5A0C-A42A-40D1-A70E-355DFAE16D1C}" srcOrd="0" destOrd="0" presId="urn:microsoft.com/office/officeart/2009/3/layout/SpiralPicture"/>
    <dgm:cxn modelId="{E27F0DE4-93AC-4CEB-B074-9423D98F0FF9}" type="presOf" srcId="{B10A13C7-17A0-470E-99F0-9721D9E9A1AD}" destId="{059414E7-1F09-4142-A868-519E2479AC7E}" srcOrd="0" destOrd="0" presId="urn:microsoft.com/office/officeart/2009/3/layout/SpiralPicture"/>
    <dgm:cxn modelId="{71CFECED-23C3-41BF-AB2E-06C1CE9A3262}" srcId="{008DDEF9-DB29-48CE-991E-5046FBA328A2}" destId="{28A40659-0DBE-4DD4-99C2-3915923161EB}" srcOrd="1" destOrd="0" parTransId="{AF66FAAF-39C3-4056-B3F1-E15E2B2E1164}" sibTransId="{A267E43C-C852-489F-A27B-432A478C7993}"/>
    <dgm:cxn modelId="{F8BE3701-BA9C-451F-82B9-0157D7C062CC}" srcId="{008DDEF9-DB29-48CE-991E-5046FBA328A2}" destId="{F5BA2E7B-54C1-4457-AF35-9593F9865B0D}" srcOrd="3" destOrd="0" parTransId="{888C7E47-87CD-49BD-9F5F-BE35F6B87C35}" sibTransId="{75D8C824-1DF5-43AB-A4EF-0CB698FB0F6F}"/>
    <dgm:cxn modelId="{58A2A8D3-EA33-4FC7-8903-5BBD6169A81A}" type="presParOf" srcId="{6F251984-5855-40DC-9C19-1B544EF5A739}" destId="{E0C2448A-6C12-4241-9EDF-B5EF50F3AF29}" srcOrd="0" destOrd="0" presId="urn:microsoft.com/office/officeart/2009/3/layout/SpiralPicture"/>
    <dgm:cxn modelId="{CC7B8C11-8560-412D-97A2-63C29604F7F5}" type="presParOf" srcId="{E0C2448A-6C12-4241-9EDF-B5EF50F3AF29}" destId="{926992F9-30C0-460A-8857-001D4BC27623}" srcOrd="0" destOrd="0" presId="urn:microsoft.com/office/officeart/2009/3/layout/SpiralPicture"/>
    <dgm:cxn modelId="{E26895CF-97BD-4A9F-B9EB-B0CF66C87582}" type="presParOf" srcId="{E0C2448A-6C12-4241-9EDF-B5EF50F3AF29}" destId="{6B52E822-A65E-40FE-BAE0-7524B1449FBD}" srcOrd="1" destOrd="0" presId="urn:microsoft.com/office/officeart/2009/3/layout/SpiralPicture"/>
    <dgm:cxn modelId="{C7CF2C35-6953-4318-940B-14CBFF4867BF}" type="presParOf" srcId="{E0C2448A-6C12-4241-9EDF-B5EF50F3AF29}" destId="{F025FEC3-A0EB-41A2-BBAC-88C0DDD9AE93}" srcOrd="2" destOrd="0" presId="urn:microsoft.com/office/officeart/2009/3/layout/SpiralPicture"/>
    <dgm:cxn modelId="{3DDB40A4-D41D-42E5-8B1F-5749FE48E785}" type="presParOf" srcId="{F025FEC3-A0EB-41A2-BBAC-88C0DDD9AE93}" destId="{9D6D5342-8135-440B-A0D3-9B1295E09DBA}" srcOrd="0" destOrd="0" presId="urn:microsoft.com/office/officeart/2009/3/layout/SpiralPicture"/>
    <dgm:cxn modelId="{FC37CD52-9DA0-4F7C-8BC4-E8D89DB0F256}" type="presParOf" srcId="{E0C2448A-6C12-4241-9EDF-B5EF50F3AF29}" destId="{7168F195-525F-4E1E-9CBC-3C96C2D47747}" srcOrd="3" destOrd="0" presId="urn:microsoft.com/office/officeart/2009/3/layout/SpiralPicture"/>
    <dgm:cxn modelId="{B3C7192D-17BB-4D72-B988-F12C3B93E104}" type="presParOf" srcId="{7168F195-525F-4E1E-9CBC-3C96C2D47747}" destId="{A36D1E5A-9E3E-4C33-B5AD-B65A9954AF90}" srcOrd="0" destOrd="0" presId="urn:microsoft.com/office/officeart/2009/3/layout/SpiralPicture"/>
    <dgm:cxn modelId="{43A73CA6-B797-40DA-B965-2E0E0104A1CA}" type="presParOf" srcId="{E0C2448A-6C12-4241-9EDF-B5EF50F3AF29}" destId="{A2878152-6FC5-4CB8-AA2A-99D03D95ACA5}" srcOrd="4" destOrd="0" presId="urn:microsoft.com/office/officeart/2009/3/layout/SpiralPicture"/>
    <dgm:cxn modelId="{9D01658D-8F1B-406D-A81B-6DB14BEECAA4}" type="presParOf" srcId="{A2878152-6FC5-4CB8-AA2A-99D03D95ACA5}" destId="{0741FAB4-D736-4554-81FF-DBA85A93B6F8}" srcOrd="0" destOrd="0" presId="urn:microsoft.com/office/officeart/2009/3/layout/SpiralPicture"/>
    <dgm:cxn modelId="{3EB22DCA-4269-4D94-A791-CA12F6DF0422}" type="presParOf" srcId="{E0C2448A-6C12-4241-9EDF-B5EF50F3AF29}" destId="{4BD25E46-A12E-4F6C-A626-6A878FFA429F}" srcOrd="5" destOrd="0" presId="urn:microsoft.com/office/officeart/2009/3/layout/SpiralPicture"/>
    <dgm:cxn modelId="{40C1F0A7-16E3-42EA-9659-48C31A63A318}" type="presParOf" srcId="{4BD25E46-A12E-4F6C-A626-6A878FFA429F}" destId="{336488CD-E0F8-485E-9C17-835FFD59D068}" srcOrd="0" destOrd="0" presId="urn:microsoft.com/office/officeart/2009/3/layout/SpiralPicture"/>
    <dgm:cxn modelId="{66AE516D-5792-4780-A7EC-EAC8FE9C9347}" type="presParOf" srcId="{4BD25E46-A12E-4F6C-A626-6A878FFA429F}" destId="{CCA6ABE8-09C7-44CA-9ECF-7713EC979CFE}" srcOrd="1" destOrd="0" presId="urn:microsoft.com/office/officeart/2009/3/layout/SpiralPicture"/>
    <dgm:cxn modelId="{84D18F00-153D-4DF3-AFFD-95755E22F1CC}" type="presParOf" srcId="{E0C2448A-6C12-4241-9EDF-B5EF50F3AF29}" destId="{D38CC762-6C29-4CE6-9606-6C7F9A645F32}" srcOrd="6" destOrd="0" presId="urn:microsoft.com/office/officeart/2009/3/layout/SpiralPicture"/>
    <dgm:cxn modelId="{C9348D78-D5D8-48BF-83E2-988D0BCDF722}" type="presParOf" srcId="{D38CC762-6C29-4CE6-9606-6C7F9A645F32}" destId="{72C94861-7911-490D-8637-0360A99DE3EE}" srcOrd="0" destOrd="0" presId="urn:microsoft.com/office/officeart/2009/3/layout/SpiralPicture"/>
    <dgm:cxn modelId="{E5BF3B42-0C1C-4E84-A37E-750DCADBD783}" type="presParOf" srcId="{E0C2448A-6C12-4241-9EDF-B5EF50F3AF29}" destId="{3580EF6C-15F2-4555-8FB5-3F2EAC921786}" srcOrd="7" destOrd="0" presId="urn:microsoft.com/office/officeart/2009/3/layout/SpiralPicture"/>
    <dgm:cxn modelId="{953EA739-6E4B-487D-8B43-93E85BC19EFE}" type="presParOf" srcId="{3580EF6C-15F2-4555-8FB5-3F2EAC921786}" destId="{5819414A-4D81-4E08-AE4D-04DA27764262}" srcOrd="0" destOrd="0" presId="urn:microsoft.com/office/officeart/2009/3/layout/SpiralPicture"/>
    <dgm:cxn modelId="{29524DAA-83F2-4A67-B6D5-E3DBC637375F}" type="presParOf" srcId="{3580EF6C-15F2-4555-8FB5-3F2EAC921786}" destId="{777C1F8B-5B9A-45EB-A280-1347F40D1B3E}" srcOrd="1" destOrd="0" presId="urn:microsoft.com/office/officeart/2009/3/layout/SpiralPicture"/>
    <dgm:cxn modelId="{190F528F-49EC-43FC-B66C-0FF7C4EAC0CA}" type="presParOf" srcId="{3580EF6C-15F2-4555-8FB5-3F2EAC921786}" destId="{7B599AA7-96DF-4880-989A-A8BD1C26AC0C}" srcOrd="2" destOrd="0" presId="urn:microsoft.com/office/officeart/2009/3/layout/SpiralPicture"/>
    <dgm:cxn modelId="{E00909F7-8060-4AE2-9228-44E2C2C6D358}" type="presParOf" srcId="{E0C2448A-6C12-4241-9EDF-B5EF50F3AF29}" destId="{2F2BA657-4F5C-4369-AF60-AD74CC796310}" srcOrd="8" destOrd="0" presId="urn:microsoft.com/office/officeart/2009/3/layout/SpiralPicture"/>
    <dgm:cxn modelId="{34474407-292A-4E78-982A-10391C20D2EF}" type="presParOf" srcId="{2F2BA657-4F5C-4369-AF60-AD74CC796310}" destId="{FF7A6C4F-3BA5-4187-BD3A-8F6C6AE5FB75}" srcOrd="0" destOrd="0" presId="urn:microsoft.com/office/officeart/2009/3/layout/SpiralPicture"/>
    <dgm:cxn modelId="{796187F1-250A-4675-A308-DD67B1AEBA1A}" type="presParOf" srcId="{E0C2448A-6C12-4241-9EDF-B5EF50F3AF29}" destId="{3F272A72-48F5-4EA5-A98D-A84D49CAD437}" srcOrd="9" destOrd="0" presId="urn:microsoft.com/office/officeart/2009/3/layout/SpiralPicture"/>
    <dgm:cxn modelId="{DD723E9B-2FC2-4228-897C-569EFAFB5E24}" type="presParOf" srcId="{3F272A72-48F5-4EA5-A98D-A84D49CAD437}" destId="{9972C16D-CC9B-4CCB-A165-E72B837FCBB5}" srcOrd="0" destOrd="0" presId="urn:microsoft.com/office/officeart/2009/3/layout/SpiralPicture"/>
    <dgm:cxn modelId="{8893D5DE-A562-4DA4-8459-4ECC39C60E74}" type="presParOf" srcId="{3F272A72-48F5-4EA5-A98D-A84D49CAD437}" destId="{747ACDCA-7B89-4A8B-855E-21250D38A9D3}" srcOrd="1" destOrd="0" presId="urn:microsoft.com/office/officeart/2009/3/layout/SpiralPicture"/>
    <dgm:cxn modelId="{80FE675F-ECB1-4053-A7AF-E790CBB82360}" type="presParOf" srcId="{3F272A72-48F5-4EA5-A98D-A84D49CAD437}" destId="{ECDA714D-995C-4541-AA5E-FFD1BBE1E148}" srcOrd="2" destOrd="0" presId="urn:microsoft.com/office/officeart/2009/3/layout/SpiralPicture"/>
    <dgm:cxn modelId="{FC61CB77-72B7-40B0-9CC4-D1B22758FB61}" type="presParOf" srcId="{3F272A72-48F5-4EA5-A98D-A84D49CAD437}" destId="{C034F92A-1A1D-4833-A18A-BE484246EB13}" srcOrd="3" destOrd="0" presId="urn:microsoft.com/office/officeart/2009/3/layout/SpiralPicture"/>
    <dgm:cxn modelId="{09948B5C-1811-400B-9FA9-84F2B508D1E5}" type="presParOf" srcId="{E0C2448A-6C12-4241-9EDF-B5EF50F3AF29}" destId="{92AD9FA2-D253-4584-881C-B69C16E9B4DE}" srcOrd="10" destOrd="0" presId="urn:microsoft.com/office/officeart/2009/3/layout/SpiralPicture"/>
    <dgm:cxn modelId="{492781CC-CB6F-4B71-A207-AD60E7255956}" type="presParOf" srcId="{92AD9FA2-D253-4584-881C-B69C16E9B4DE}" destId="{059414E7-1F09-4142-A868-519E2479AC7E}" srcOrd="0" destOrd="0" presId="urn:microsoft.com/office/officeart/2009/3/layout/SpiralPicture"/>
    <dgm:cxn modelId="{E43EE3B6-7271-4DD8-948B-BCE3EBF80108}" type="presParOf" srcId="{E0C2448A-6C12-4241-9EDF-B5EF50F3AF29}" destId="{8330F64F-EE27-4D79-8EA4-5F6FC795B4CD}" srcOrd="11" destOrd="0" presId="urn:microsoft.com/office/officeart/2009/3/layout/SpiralPicture"/>
    <dgm:cxn modelId="{5EA5491A-5630-4362-9E18-38E6084F19F3}" type="presParOf" srcId="{8330F64F-EE27-4D79-8EA4-5F6FC795B4CD}" destId="{FD88BC15-0187-4C9F-B940-A83D3DB9E36D}" srcOrd="0" destOrd="0" presId="urn:microsoft.com/office/officeart/2009/3/layout/SpiralPicture"/>
    <dgm:cxn modelId="{A1F1A45E-9121-4246-BFBB-31E553869359}" type="presParOf" srcId="{8330F64F-EE27-4D79-8EA4-5F6FC795B4CD}" destId="{D463A20C-6413-43DF-ABB3-90893AC93AFA}" srcOrd="1" destOrd="0" presId="urn:microsoft.com/office/officeart/2009/3/layout/SpiralPicture"/>
    <dgm:cxn modelId="{623E7A86-2867-427B-8128-B16E17AFD578}" type="presParOf" srcId="{8330F64F-EE27-4D79-8EA4-5F6FC795B4CD}" destId="{77B2D709-AD52-49EF-84BA-B7486D1CD123}" srcOrd="2" destOrd="0" presId="urn:microsoft.com/office/officeart/2009/3/layout/SpiralPicture"/>
    <dgm:cxn modelId="{C3232C29-51E9-4702-B92F-82132171CB32}" type="presParOf" srcId="{8330F64F-EE27-4D79-8EA4-5F6FC795B4CD}" destId="{F8A351C8-4959-4D22-BE7A-515CF1C409B9}" srcOrd="3" destOrd="0" presId="urn:microsoft.com/office/officeart/2009/3/layout/SpiralPicture"/>
    <dgm:cxn modelId="{006CE51B-43A8-4BF5-9887-317CB1ECF5B7}" type="presParOf" srcId="{8330F64F-EE27-4D79-8EA4-5F6FC795B4CD}" destId="{23F04BA8-0A7F-44D2-9905-5EA2A16DE523}" srcOrd="4" destOrd="0" presId="urn:microsoft.com/office/officeart/2009/3/layout/SpiralPicture"/>
    <dgm:cxn modelId="{2DDD26B3-EB96-4063-BCF7-53FDA3D3BCA2}" type="presParOf" srcId="{6F251984-5855-40DC-9C19-1B544EF5A739}" destId="{55CB11A1-3D5D-402C-9EB5-3511F75DA65B}" srcOrd="1" destOrd="0" presId="urn:microsoft.com/office/officeart/2009/3/layout/SpiralPicture"/>
    <dgm:cxn modelId="{0C46421F-0E0D-48B2-87F9-5E5B31494E4C}" type="presParOf" srcId="{55CB11A1-3D5D-402C-9EB5-3511F75DA65B}" destId="{783CCF01-DC2A-4125-B255-EA8C1A294457}" srcOrd="0" destOrd="0" presId="urn:microsoft.com/office/officeart/2009/3/layout/SpiralPicture"/>
    <dgm:cxn modelId="{4F599DF1-EC8B-4AE2-B7AF-6090366EF276}" type="presParOf" srcId="{783CCF01-DC2A-4125-B255-EA8C1A294457}" destId="{96410C3C-D23C-4827-AD4F-B9CEC3D690B8}" srcOrd="0" destOrd="0" presId="urn:microsoft.com/office/officeart/2009/3/layout/SpiralPicture"/>
    <dgm:cxn modelId="{D7382AD0-7ACA-4AF0-90F8-A0C2B449B777}" type="presParOf" srcId="{55CB11A1-3D5D-402C-9EB5-3511F75DA65B}" destId="{2D4FE1C2-EEED-4A69-BC74-AE5C90D915F4}" srcOrd="1" destOrd="0" presId="urn:microsoft.com/office/officeart/2009/3/layout/SpiralPicture"/>
    <dgm:cxn modelId="{D92F0DF3-785F-43D6-A910-867E6B3E7BED}" type="presParOf" srcId="{55CB11A1-3D5D-402C-9EB5-3511F75DA65B}" destId="{D1A7E496-26EC-46FB-8072-541CC76C5B4A}" srcOrd="2" destOrd="0" presId="urn:microsoft.com/office/officeart/2009/3/layout/SpiralPicture"/>
    <dgm:cxn modelId="{278AB86C-5C5C-488F-AADB-718ED790F613}" type="presParOf" srcId="{D1A7E496-26EC-46FB-8072-541CC76C5B4A}" destId="{88E8FD01-AA00-45F0-AD00-A2DCE864364D}" srcOrd="0" destOrd="0" presId="urn:microsoft.com/office/officeart/2009/3/layout/SpiralPicture"/>
    <dgm:cxn modelId="{A19F4066-639F-4467-B5BB-566C48B20CBB}" type="presParOf" srcId="{D1A7E496-26EC-46FB-8072-541CC76C5B4A}" destId="{9ACA42F9-10E2-4986-A72E-7B18CD82E851}" srcOrd="1" destOrd="0" presId="urn:microsoft.com/office/officeart/2009/3/layout/SpiralPicture"/>
    <dgm:cxn modelId="{4450C411-5DDA-4D93-BD48-44D4C7CD3AE1}" type="presParOf" srcId="{55CB11A1-3D5D-402C-9EB5-3511F75DA65B}" destId="{3DEC5A0C-A42A-40D1-A70E-355DFAE16D1C}" srcOrd="3" destOrd="0" presId="urn:microsoft.com/office/officeart/2009/3/layout/SpiralPicture"/>
    <dgm:cxn modelId="{22621A13-1999-4147-985C-CD3EB217CB0A}" type="presParOf" srcId="{55CB11A1-3D5D-402C-9EB5-3511F75DA65B}" destId="{8C960F4E-AD1E-48B0-9205-BBC2DD342009}" srcOrd="4" destOrd="0" presId="urn:microsoft.com/office/officeart/2009/3/layout/SpiralPicture"/>
    <dgm:cxn modelId="{216D8C53-956D-486C-903E-022F9678C53C}" type="presParOf" srcId="{8C960F4E-AD1E-48B0-9205-BBC2DD342009}" destId="{3E35ADBF-4E41-42D8-92F9-2946677C28E0}" srcOrd="0" destOrd="0" presId="urn:microsoft.com/office/officeart/2009/3/layout/SpiralPicture"/>
    <dgm:cxn modelId="{89944DCB-269C-45BE-8255-190F32CCD5DB}" type="presParOf" srcId="{8C960F4E-AD1E-48B0-9205-BBC2DD342009}" destId="{39791C2B-AF2B-410B-8FDC-C61F142CE04A}" srcOrd="1" destOrd="0" presId="urn:microsoft.com/office/officeart/2009/3/layout/SpiralPicture"/>
    <dgm:cxn modelId="{7C50A1CB-45FB-4EF7-8330-4A505F3BE28F}" type="presParOf" srcId="{8C960F4E-AD1E-48B0-9205-BBC2DD342009}" destId="{8CA9E70D-0D2C-49C4-ACA5-54D049A2BC57}" srcOrd="2" destOrd="0" presId="urn:microsoft.com/office/officeart/2009/3/layout/SpiralPicture"/>
    <dgm:cxn modelId="{481F2E5E-88F7-47B6-9A27-8EAE5CEB6CB3}" type="presParOf" srcId="{55CB11A1-3D5D-402C-9EB5-3511F75DA65B}" destId="{A31197CE-8E03-420D-ACB2-F5442DAB7D21}" srcOrd="5" destOrd="0" presId="urn:microsoft.com/office/officeart/2009/3/layout/SpiralPicture"/>
    <dgm:cxn modelId="{C0102D46-B00C-4B44-A043-80E788F6F8A8}" type="presParOf" srcId="{55CB11A1-3D5D-402C-9EB5-3511F75DA65B}" destId="{FCCA2E6F-F094-4B43-BE63-6CCA1BE0CA7C}" srcOrd="6" destOrd="0" presId="urn:microsoft.com/office/officeart/2009/3/layout/SpiralPicture"/>
    <dgm:cxn modelId="{D9E292CD-AA3C-405C-85FD-67EA937079FB}" type="presParOf" srcId="{FCCA2E6F-F094-4B43-BE63-6CCA1BE0CA7C}" destId="{BEFFDBBA-84E0-4ACD-839B-460E2177257C}" srcOrd="0" destOrd="0" presId="urn:microsoft.com/office/officeart/2009/3/layout/SpiralPicture"/>
    <dgm:cxn modelId="{AE9C228B-91EC-419B-8869-EDB5341C8A06}" type="presParOf" srcId="{FCCA2E6F-F094-4B43-BE63-6CCA1BE0CA7C}" destId="{D654848F-67D6-4DB0-A5E2-8622D4E1E1BD}" srcOrd="1" destOrd="0" presId="urn:microsoft.com/office/officeart/2009/3/layout/SpiralPicture"/>
    <dgm:cxn modelId="{5C73D93A-5F61-4C8C-96AE-B876EBA4BA11}" type="presParOf" srcId="{FCCA2E6F-F094-4B43-BE63-6CCA1BE0CA7C}" destId="{B6A2675A-509B-4ECC-B85F-5C2BC6909226}" srcOrd="2" destOrd="0" presId="urn:microsoft.com/office/officeart/2009/3/layout/SpiralPicture"/>
    <dgm:cxn modelId="{354F5340-45B3-441D-89C0-F1560031AE83}" type="presParOf" srcId="{FCCA2E6F-F094-4B43-BE63-6CCA1BE0CA7C}" destId="{9303A555-0ECC-40BD-B9FB-00194F475B52}" srcOrd="3" destOrd="0" presId="urn:microsoft.com/office/officeart/2009/3/layout/SpiralPicture"/>
    <dgm:cxn modelId="{47384D05-5216-45B3-96E6-1FE8B0B4CEA1}" type="presParOf" srcId="{55CB11A1-3D5D-402C-9EB5-3511F75DA65B}" destId="{FEB82810-92F9-4087-B296-8690910BB997}" srcOrd="7" destOrd="0" presId="urn:microsoft.com/office/officeart/2009/3/layout/SpiralPicture"/>
    <dgm:cxn modelId="{21466129-FFF4-4501-9CBB-E893F5ADBC79}" type="presParOf" srcId="{55CB11A1-3D5D-402C-9EB5-3511F75DA65B}" destId="{BAC4FF11-483A-4C35-8475-95794B4B3B9D}" srcOrd="8" destOrd="0" presId="urn:microsoft.com/office/officeart/2009/3/layout/SpiralPicture"/>
    <dgm:cxn modelId="{EE7544A6-F0B9-4455-A4E6-6F83A3B770D4}" type="presParOf" srcId="{BAC4FF11-483A-4C35-8475-95794B4B3B9D}" destId="{8E36581E-C620-4CA5-8EC9-DE13DB828140}" srcOrd="0" destOrd="0" presId="urn:microsoft.com/office/officeart/2009/3/layout/SpiralPicture"/>
    <dgm:cxn modelId="{E42D82AF-A9F9-4425-A225-64911A4B20CE}" type="presParOf" srcId="{BAC4FF11-483A-4C35-8475-95794B4B3B9D}" destId="{127C8FF0-3014-41C8-A767-E00539259491}" srcOrd="1" destOrd="0" presId="urn:microsoft.com/office/officeart/2009/3/layout/SpiralPicture"/>
    <dgm:cxn modelId="{7EB0F9E0-B11A-48AB-94E9-7B01508217A1}" type="presParOf" srcId="{BAC4FF11-483A-4C35-8475-95794B4B3B9D}" destId="{D424302B-40C8-4AF5-88F1-646B1D268E01}" srcOrd="2" destOrd="0" presId="urn:microsoft.com/office/officeart/2009/3/layout/SpiralPicture"/>
    <dgm:cxn modelId="{D994D02E-907D-4C34-B527-2EFC68F9EF57}" type="presParOf" srcId="{BAC4FF11-483A-4C35-8475-95794B4B3B9D}" destId="{D689B227-6D2D-4E58-92EC-072F5B8CE55E}" srcOrd="3" destOrd="0" presId="urn:microsoft.com/office/officeart/2009/3/layout/SpiralPicture"/>
    <dgm:cxn modelId="{67442A17-1535-42AB-AEEC-6C1FC46CAB66}" type="presParOf" srcId="{BAC4FF11-483A-4C35-8475-95794B4B3B9D}" destId="{D5707ED2-156E-41AC-9E4F-BD1208950945}" srcOrd="4" destOrd="0" presId="urn:microsoft.com/office/officeart/2009/3/layout/SpiralPicture"/>
    <dgm:cxn modelId="{3D1868BC-055C-418D-A6DB-6141A75206F7}" type="presParOf" srcId="{55CB11A1-3D5D-402C-9EB5-3511F75DA65B}" destId="{49E1B3E5-C37B-4DA4-9BC8-CABEB1463FC6}" srcOrd="9" destOrd="0" presId="urn:microsoft.com/office/officeart/2009/3/layout/Spiral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DD838F-AE05-4DF4-B8CA-4499C78359FD}"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hu-HU"/>
        </a:p>
      </dgm:t>
    </dgm:pt>
    <dgm:pt modelId="{60D55A62-2FF4-4AE9-A791-83C13DFF29FD}">
      <dgm:prSet phldrT="[Szöveg]"/>
      <dgm:spPr/>
      <dgm:t>
        <a:bodyPr/>
        <a:lstStyle/>
        <a:p>
          <a:r>
            <a:rPr lang="en-US" b="1" dirty="0" smtClean="0"/>
            <a:t>Childs request </a:t>
          </a:r>
          <a:endParaRPr lang="hu-HU" dirty="0"/>
        </a:p>
      </dgm:t>
    </dgm:pt>
    <dgm:pt modelId="{9E53688D-6517-41AD-87E9-2FD5CABC66DD}" type="parTrans" cxnId="{AEE2C6F8-7C7D-424D-BF9F-11C4E326C289}">
      <dgm:prSet/>
      <dgm:spPr/>
      <dgm:t>
        <a:bodyPr/>
        <a:lstStyle/>
        <a:p>
          <a:endParaRPr lang="hu-HU"/>
        </a:p>
      </dgm:t>
    </dgm:pt>
    <dgm:pt modelId="{26825C2B-3F61-41FE-90F1-34630A4809BA}" type="sibTrans" cxnId="{AEE2C6F8-7C7D-424D-BF9F-11C4E326C289}">
      <dgm:prSet/>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l="-15000" r="-15000"/>
          </a:stretch>
        </a:blipFill>
      </dgm:spPr>
      <dgm:t>
        <a:bodyPr/>
        <a:lstStyle/>
        <a:p>
          <a:endParaRPr lang="hu-HU"/>
        </a:p>
      </dgm:t>
    </dgm:pt>
    <dgm:pt modelId="{42B18A74-CAAE-4448-8429-DE0643046EC0}">
      <dgm:prSet phldrT="[Szöveg]"/>
      <dgm:spPr/>
      <dgm:t>
        <a:bodyPr/>
        <a:lstStyle/>
        <a:p>
          <a:r>
            <a:rPr lang="en-US" b="1" dirty="0" smtClean="0"/>
            <a:t>Purchase intentions </a:t>
          </a:r>
          <a:endParaRPr lang="hu-HU" dirty="0"/>
        </a:p>
      </dgm:t>
    </dgm:pt>
    <dgm:pt modelId="{5F15E5E6-EB3F-4965-A6C2-BB299C26FA4C}" type="parTrans" cxnId="{AA8B2345-9D41-48B7-99B3-53DBB422504E}">
      <dgm:prSet/>
      <dgm:spPr/>
      <dgm:t>
        <a:bodyPr/>
        <a:lstStyle/>
        <a:p>
          <a:endParaRPr lang="hu-HU"/>
        </a:p>
      </dgm:t>
    </dgm:pt>
    <dgm:pt modelId="{CB5430A3-D31D-43A0-9244-E15233AFFDE8}" type="sibTrans" cxnId="{AA8B2345-9D41-48B7-99B3-53DBB422504E}">
      <dgm:prSet/>
      <dgm:spPr>
        <a:blipFill>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l="-22000" r="-22000"/>
          </a:stretch>
        </a:blipFill>
      </dgm:spPr>
      <dgm:t>
        <a:bodyPr/>
        <a:lstStyle/>
        <a:p>
          <a:endParaRPr lang="hu-HU"/>
        </a:p>
      </dgm:t>
    </dgm:pt>
    <dgm:pt modelId="{0E605F1A-DE07-4B9A-9C1A-97C98B97661F}">
      <dgm:prSet phldrT="[Szöveg]"/>
      <dgm:spPr/>
      <dgm:t>
        <a:bodyPr/>
        <a:lstStyle/>
        <a:p>
          <a:r>
            <a:rPr lang="en-US" b="1" dirty="0" smtClean="0"/>
            <a:t>Shopping efficiency </a:t>
          </a:r>
          <a:endParaRPr lang="hu-HU" dirty="0"/>
        </a:p>
      </dgm:t>
    </dgm:pt>
    <dgm:pt modelId="{687E2A47-CCE3-4BEF-8030-5F37286EDC41}" type="parTrans" cxnId="{736755A9-1196-4A84-B1D6-6271AFDFBB00}">
      <dgm:prSet/>
      <dgm:spPr/>
      <dgm:t>
        <a:bodyPr/>
        <a:lstStyle/>
        <a:p>
          <a:endParaRPr lang="hu-HU"/>
        </a:p>
      </dgm:t>
    </dgm:pt>
    <dgm:pt modelId="{9AD759A9-DCF6-49BF-B8B7-4A299D106193}" type="sibTrans" cxnId="{736755A9-1196-4A84-B1D6-6271AFDFBB0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t>
        <a:bodyPr/>
        <a:lstStyle/>
        <a:p>
          <a:endParaRPr lang="hu-HU"/>
        </a:p>
      </dgm:t>
    </dgm:pt>
    <dgm:pt modelId="{3BB25405-C943-4F9C-8C2D-B7636690A201}">
      <dgm:prSet/>
      <dgm:spPr/>
      <dgm:t>
        <a:bodyPr/>
        <a:lstStyle/>
        <a:p>
          <a:r>
            <a:rPr lang="en-US" b="1" smtClean="0"/>
            <a:t>No influence </a:t>
          </a:r>
          <a:endParaRPr lang="en-US" dirty="0" smtClean="0"/>
        </a:p>
      </dgm:t>
    </dgm:pt>
    <dgm:pt modelId="{9B772B7D-8A35-4749-845A-5DD66C4F59C0}" type="parTrans" cxnId="{F7882357-5732-4E4C-87D2-A9DFDC4B4F30}">
      <dgm:prSet/>
      <dgm:spPr/>
      <dgm:t>
        <a:bodyPr/>
        <a:lstStyle/>
        <a:p>
          <a:endParaRPr lang="hu-HU"/>
        </a:p>
      </dgm:t>
    </dgm:pt>
    <dgm:pt modelId="{C1A85202-C869-4C5E-A297-425230713485}" type="sibTrans" cxnId="{F7882357-5732-4E4C-87D2-A9DFDC4B4F30}">
      <dgm:prSet/>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t="-8000" b="-8000"/>
          </a:stretch>
        </a:blipFill>
      </dgm:spPr>
      <dgm:t>
        <a:bodyPr/>
        <a:lstStyle/>
        <a:p>
          <a:endParaRPr lang="hu-HU"/>
        </a:p>
      </dgm:t>
    </dgm:pt>
    <dgm:pt modelId="{932813D6-6303-41F6-AA6F-12540D258F3C}" type="pres">
      <dgm:prSet presAssocID="{9ADD838F-AE05-4DF4-B8CA-4499C78359FD}" presName="Name0" presStyleCnt="0">
        <dgm:presLayoutVars>
          <dgm:chMax val="21"/>
          <dgm:chPref val="21"/>
        </dgm:presLayoutVars>
      </dgm:prSet>
      <dgm:spPr/>
      <dgm:t>
        <a:bodyPr/>
        <a:lstStyle/>
        <a:p>
          <a:endParaRPr lang="hu-HU"/>
        </a:p>
      </dgm:t>
    </dgm:pt>
    <dgm:pt modelId="{6AB00FEB-DC9D-47ED-9966-0491C68C7DCD}" type="pres">
      <dgm:prSet presAssocID="{60D55A62-2FF4-4AE9-A791-83C13DFF29FD}" presName="text1" presStyleCnt="0"/>
      <dgm:spPr/>
    </dgm:pt>
    <dgm:pt modelId="{C5419D84-E6FA-497C-BAAE-67F2E1A373AD}" type="pres">
      <dgm:prSet presAssocID="{60D55A62-2FF4-4AE9-A791-83C13DFF29FD}" presName="textRepeatNode" presStyleLbl="alignNode1" presStyleIdx="0" presStyleCnt="4">
        <dgm:presLayoutVars>
          <dgm:chMax val="0"/>
          <dgm:chPref val="0"/>
          <dgm:bulletEnabled val="1"/>
        </dgm:presLayoutVars>
      </dgm:prSet>
      <dgm:spPr/>
      <dgm:t>
        <a:bodyPr/>
        <a:lstStyle/>
        <a:p>
          <a:endParaRPr lang="hu-HU"/>
        </a:p>
      </dgm:t>
    </dgm:pt>
    <dgm:pt modelId="{60984365-1F20-4CEB-B42F-41EB9648A5B8}" type="pres">
      <dgm:prSet presAssocID="{60D55A62-2FF4-4AE9-A791-83C13DFF29FD}" presName="textaccent1" presStyleCnt="0"/>
      <dgm:spPr/>
    </dgm:pt>
    <dgm:pt modelId="{A3009B64-E067-45E7-9F7F-FF8B759E0018}" type="pres">
      <dgm:prSet presAssocID="{60D55A62-2FF4-4AE9-A791-83C13DFF29FD}" presName="accentRepeatNode" presStyleLbl="solidAlignAcc1" presStyleIdx="0" presStyleCnt="8"/>
      <dgm:spPr/>
    </dgm:pt>
    <dgm:pt modelId="{E35B61C7-2E2C-4B29-B25C-D87429BD4899}" type="pres">
      <dgm:prSet presAssocID="{26825C2B-3F61-41FE-90F1-34630A4809BA}" presName="image1" presStyleCnt="0"/>
      <dgm:spPr/>
    </dgm:pt>
    <dgm:pt modelId="{3A2BF954-E6D8-4400-B48A-B6E2E2864AD6}" type="pres">
      <dgm:prSet presAssocID="{26825C2B-3F61-41FE-90F1-34630A4809BA}" presName="imageRepeatNode" presStyleLbl="alignAcc1" presStyleIdx="0" presStyleCnt="4"/>
      <dgm:spPr/>
      <dgm:t>
        <a:bodyPr/>
        <a:lstStyle/>
        <a:p>
          <a:endParaRPr lang="hu-HU"/>
        </a:p>
      </dgm:t>
    </dgm:pt>
    <dgm:pt modelId="{98F6EFEE-59EE-41A6-A2E8-6523CFCC0168}" type="pres">
      <dgm:prSet presAssocID="{26825C2B-3F61-41FE-90F1-34630A4809BA}" presName="imageaccent1" presStyleCnt="0"/>
      <dgm:spPr/>
    </dgm:pt>
    <dgm:pt modelId="{8E26DDC5-BAD1-4041-B2D0-653D58A64D5F}" type="pres">
      <dgm:prSet presAssocID="{26825C2B-3F61-41FE-90F1-34630A4809BA}" presName="accentRepeatNode" presStyleLbl="solidAlignAcc1" presStyleIdx="1" presStyleCnt="8"/>
      <dgm:spPr/>
    </dgm:pt>
    <dgm:pt modelId="{9C147672-9664-4BD0-A9EE-A9A55A5DA4E7}" type="pres">
      <dgm:prSet presAssocID="{42B18A74-CAAE-4448-8429-DE0643046EC0}" presName="text2" presStyleCnt="0"/>
      <dgm:spPr/>
    </dgm:pt>
    <dgm:pt modelId="{81221ACB-A3EF-402A-946E-C16D7073056B}" type="pres">
      <dgm:prSet presAssocID="{42B18A74-CAAE-4448-8429-DE0643046EC0}" presName="textRepeatNode" presStyleLbl="alignNode1" presStyleIdx="1" presStyleCnt="4">
        <dgm:presLayoutVars>
          <dgm:chMax val="0"/>
          <dgm:chPref val="0"/>
          <dgm:bulletEnabled val="1"/>
        </dgm:presLayoutVars>
      </dgm:prSet>
      <dgm:spPr/>
      <dgm:t>
        <a:bodyPr/>
        <a:lstStyle/>
        <a:p>
          <a:endParaRPr lang="hu-HU"/>
        </a:p>
      </dgm:t>
    </dgm:pt>
    <dgm:pt modelId="{B7FC3F19-E255-47B0-8D5A-155B7CB6B995}" type="pres">
      <dgm:prSet presAssocID="{42B18A74-CAAE-4448-8429-DE0643046EC0}" presName="textaccent2" presStyleCnt="0"/>
      <dgm:spPr/>
    </dgm:pt>
    <dgm:pt modelId="{7AEE1B18-7192-4265-8E4C-98297D4B4396}" type="pres">
      <dgm:prSet presAssocID="{42B18A74-CAAE-4448-8429-DE0643046EC0}" presName="accentRepeatNode" presStyleLbl="solidAlignAcc1" presStyleIdx="2" presStyleCnt="8"/>
      <dgm:spPr/>
    </dgm:pt>
    <dgm:pt modelId="{1CFF93F4-9009-420B-B121-8E15D6C083E4}" type="pres">
      <dgm:prSet presAssocID="{CB5430A3-D31D-43A0-9244-E15233AFFDE8}" presName="image2" presStyleCnt="0"/>
      <dgm:spPr/>
    </dgm:pt>
    <dgm:pt modelId="{DD63DA84-2C9F-492C-AFA5-9F5ACEBF436C}" type="pres">
      <dgm:prSet presAssocID="{CB5430A3-D31D-43A0-9244-E15233AFFDE8}" presName="imageRepeatNode" presStyleLbl="alignAcc1" presStyleIdx="1" presStyleCnt="4"/>
      <dgm:spPr/>
      <dgm:t>
        <a:bodyPr/>
        <a:lstStyle/>
        <a:p>
          <a:endParaRPr lang="hu-HU"/>
        </a:p>
      </dgm:t>
    </dgm:pt>
    <dgm:pt modelId="{63F0DF57-AA48-44D4-BEDA-97E636C0C234}" type="pres">
      <dgm:prSet presAssocID="{CB5430A3-D31D-43A0-9244-E15233AFFDE8}" presName="imageaccent2" presStyleCnt="0"/>
      <dgm:spPr/>
    </dgm:pt>
    <dgm:pt modelId="{1DC00B00-2497-4BF7-8FAE-92E6D867391E}" type="pres">
      <dgm:prSet presAssocID="{CB5430A3-D31D-43A0-9244-E15233AFFDE8}" presName="accentRepeatNode" presStyleLbl="solidAlignAcc1" presStyleIdx="3" presStyleCnt="8"/>
      <dgm:spPr/>
    </dgm:pt>
    <dgm:pt modelId="{32B9A2D7-9AFE-48B7-9D92-990F3601FF1B}" type="pres">
      <dgm:prSet presAssocID="{0E605F1A-DE07-4B9A-9C1A-97C98B97661F}" presName="text3" presStyleCnt="0"/>
      <dgm:spPr/>
    </dgm:pt>
    <dgm:pt modelId="{CBAD74D7-0DA7-44AA-8AED-67F4294DE069}" type="pres">
      <dgm:prSet presAssocID="{0E605F1A-DE07-4B9A-9C1A-97C98B97661F}" presName="textRepeatNode" presStyleLbl="alignNode1" presStyleIdx="2" presStyleCnt="4">
        <dgm:presLayoutVars>
          <dgm:chMax val="0"/>
          <dgm:chPref val="0"/>
          <dgm:bulletEnabled val="1"/>
        </dgm:presLayoutVars>
      </dgm:prSet>
      <dgm:spPr/>
      <dgm:t>
        <a:bodyPr/>
        <a:lstStyle/>
        <a:p>
          <a:endParaRPr lang="hu-HU"/>
        </a:p>
      </dgm:t>
    </dgm:pt>
    <dgm:pt modelId="{1C24E476-DE00-4BC7-8FF8-5E604DF6EA35}" type="pres">
      <dgm:prSet presAssocID="{0E605F1A-DE07-4B9A-9C1A-97C98B97661F}" presName="textaccent3" presStyleCnt="0"/>
      <dgm:spPr/>
    </dgm:pt>
    <dgm:pt modelId="{34C999A4-42A7-474E-9687-05CCF3E7FBEF}" type="pres">
      <dgm:prSet presAssocID="{0E605F1A-DE07-4B9A-9C1A-97C98B97661F}" presName="accentRepeatNode" presStyleLbl="solidAlignAcc1" presStyleIdx="4" presStyleCnt="8"/>
      <dgm:spPr/>
    </dgm:pt>
    <dgm:pt modelId="{AA615AF1-88D2-4ED9-A6DF-36679A03D6C0}" type="pres">
      <dgm:prSet presAssocID="{9AD759A9-DCF6-49BF-B8B7-4A299D106193}" presName="image3" presStyleCnt="0"/>
      <dgm:spPr/>
    </dgm:pt>
    <dgm:pt modelId="{0AAAAE8A-B878-4C8C-AF6E-E36E01599B77}" type="pres">
      <dgm:prSet presAssocID="{9AD759A9-DCF6-49BF-B8B7-4A299D106193}" presName="imageRepeatNode" presStyleLbl="alignAcc1" presStyleIdx="2" presStyleCnt="4"/>
      <dgm:spPr/>
      <dgm:t>
        <a:bodyPr/>
        <a:lstStyle/>
        <a:p>
          <a:endParaRPr lang="hu-HU"/>
        </a:p>
      </dgm:t>
    </dgm:pt>
    <dgm:pt modelId="{76677ED5-83FA-4EE9-8719-0AFDEA1D0128}" type="pres">
      <dgm:prSet presAssocID="{9AD759A9-DCF6-49BF-B8B7-4A299D106193}" presName="imageaccent3" presStyleCnt="0"/>
      <dgm:spPr/>
    </dgm:pt>
    <dgm:pt modelId="{F81EE68B-227C-4230-BA9A-2E6D05F8CC7A}" type="pres">
      <dgm:prSet presAssocID="{9AD759A9-DCF6-49BF-B8B7-4A299D106193}" presName="accentRepeatNode" presStyleLbl="solidAlignAcc1" presStyleIdx="5" presStyleCnt="8"/>
      <dgm:spPr/>
    </dgm:pt>
    <dgm:pt modelId="{D2D14C9D-92AE-47B5-8D82-C064C72D0411}" type="pres">
      <dgm:prSet presAssocID="{3BB25405-C943-4F9C-8C2D-B7636690A201}" presName="text4" presStyleCnt="0"/>
      <dgm:spPr/>
    </dgm:pt>
    <dgm:pt modelId="{3C7564F2-DB74-43F8-9FD9-5A47AB0500C0}" type="pres">
      <dgm:prSet presAssocID="{3BB25405-C943-4F9C-8C2D-B7636690A201}" presName="textRepeatNode" presStyleLbl="alignNode1" presStyleIdx="3" presStyleCnt="4">
        <dgm:presLayoutVars>
          <dgm:chMax val="0"/>
          <dgm:chPref val="0"/>
          <dgm:bulletEnabled val="1"/>
        </dgm:presLayoutVars>
      </dgm:prSet>
      <dgm:spPr/>
      <dgm:t>
        <a:bodyPr/>
        <a:lstStyle/>
        <a:p>
          <a:endParaRPr lang="hu-HU"/>
        </a:p>
      </dgm:t>
    </dgm:pt>
    <dgm:pt modelId="{47DCE48B-B1AD-4409-8C1F-98B84A09D681}" type="pres">
      <dgm:prSet presAssocID="{3BB25405-C943-4F9C-8C2D-B7636690A201}" presName="textaccent4" presStyleCnt="0"/>
      <dgm:spPr/>
    </dgm:pt>
    <dgm:pt modelId="{46AF7E79-EB68-49A1-B331-AE958AC5986B}" type="pres">
      <dgm:prSet presAssocID="{3BB25405-C943-4F9C-8C2D-B7636690A201}" presName="accentRepeatNode" presStyleLbl="solidAlignAcc1" presStyleIdx="6" presStyleCnt="8"/>
      <dgm:spPr/>
    </dgm:pt>
    <dgm:pt modelId="{CBBBE12F-853F-4F70-9222-4E21D447F432}" type="pres">
      <dgm:prSet presAssocID="{C1A85202-C869-4C5E-A297-425230713485}" presName="image4" presStyleCnt="0"/>
      <dgm:spPr/>
    </dgm:pt>
    <dgm:pt modelId="{A7B983BF-7478-460A-A7AE-185365A7EA25}" type="pres">
      <dgm:prSet presAssocID="{C1A85202-C869-4C5E-A297-425230713485}" presName="imageRepeatNode" presStyleLbl="alignAcc1" presStyleIdx="3" presStyleCnt="4"/>
      <dgm:spPr/>
      <dgm:t>
        <a:bodyPr/>
        <a:lstStyle/>
        <a:p>
          <a:endParaRPr lang="hu-HU"/>
        </a:p>
      </dgm:t>
    </dgm:pt>
    <dgm:pt modelId="{0040070D-DE90-42F1-A947-E1EEF82FF7EA}" type="pres">
      <dgm:prSet presAssocID="{C1A85202-C869-4C5E-A297-425230713485}" presName="imageaccent4" presStyleCnt="0"/>
      <dgm:spPr/>
    </dgm:pt>
    <dgm:pt modelId="{F587AFC0-84EC-411B-B21E-70DF89A6B811}" type="pres">
      <dgm:prSet presAssocID="{C1A85202-C869-4C5E-A297-425230713485}" presName="accentRepeatNode" presStyleLbl="solidAlignAcc1" presStyleIdx="7" presStyleCnt="8"/>
      <dgm:spPr/>
    </dgm:pt>
  </dgm:ptLst>
  <dgm:cxnLst>
    <dgm:cxn modelId="{F7882357-5732-4E4C-87D2-A9DFDC4B4F30}" srcId="{9ADD838F-AE05-4DF4-B8CA-4499C78359FD}" destId="{3BB25405-C943-4F9C-8C2D-B7636690A201}" srcOrd="3" destOrd="0" parTransId="{9B772B7D-8A35-4749-845A-5DD66C4F59C0}" sibTransId="{C1A85202-C869-4C5E-A297-425230713485}"/>
    <dgm:cxn modelId="{736755A9-1196-4A84-B1D6-6271AFDFBB00}" srcId="{9ADD838F-AE05-4DF4-B8CA-4499C78359FD}" destId="{0E605F1A-DE07-4B9A-9C1A-97C98B97661F}" srcOrd="2" destOrd="0" parTransId="{687E2A47-CCE3-4BEF-8030-5F37286EDC41}" sibTransId="{9AD759A9-DCF6-49BF-B8B7-4A299D106193}"/>
    <dgm:cxn modelId="{DC8D29FE-1C3E-4DC8-AEE0-9513A1776DE1}" type="presOf" srcId="{0E605F1A-DE07-4B9A-9C1A-97C98B97661F}" destId="{CBAD74D7-0DA7-44AA-8AED-67F4294DE069}" srcOrd="0" destOrd="0" presId="urn:microsoft.com/office/officeart/2008/layout/HexagonCluster"/>
    <dgm:cxn modelId="{AEE2C6F8-7C7D-424D-BF9F-11C4E326C289}" srcId="{9ADD838F-AE05-4DF4-B8CA-4499C78359FD}" destId="{60D55A62-2FF4-4AE9-A791-83C13DFF29FD}" srcOrd="0" destOrd="0" parTransId="{9E53688D-6517-41AD-87E9-2FD5CABC66DD}" sibTransId="{26825C2B-3F61-41FE-90F1-34630A4809BA}"/>
    <dgm:cxn modelId="{AA8B2345-9D41-48B7-99B3-53DBB422504E}" srcId="{9ADD838F-AE05-4DF4-B8CA-4499C78359FD}" destId="{42B18A74-CAAE-4448-8429-DE0643046EC0}" srcOrd="1" destOrd="0" parTransId="{5F15E5E6-EB3F-4965-A6C2-BB299C26FA4C}" sibTransId="{CB5430A3-D31D-43A0-9244-E15233AFFDE8}"/>
    <dgm:cxn modelId="{E4420E0B-2E06-49D3-9C5A-F3D4FF501AAF}" type="presOf" srcId="{60D55A62-2FF4-4AE9-A791-83C13DFF29FD}" destId="{C5419D84-E6FA-497C-BAAE-67F2E1A373AD}" srcOrd="0" destOrd="0" presId="urn:microsoft.com/office/officeart/2008/layout/HexagonCluster"/>
    <dgm:cxn modelId="{BD1BFEFA-CB5A-4E22-A880-0B835BC5162D}" type="presOf" srcId="{9ADD838F-AE05-4DF4-B8CA-4499C78359FD}" destId="{932813D6-6303-41F6-AA6F-12540D258F3C}" srcOrd="0" destOrd="0" presId="urn:microsoft.com/office/officeart/2008/layout/HexagonCluster"/>
    <dgm:cxn modelId="{84BBF758-3CF1-4B2A-AB72-163F2C9439FC}" type="presOf" srcId="{3BB25405-C943-4F9C-8C2D-B7636690A201}" destId="{3C7564F2-DB74-43F8-9FD9-5A47AB0500C0}" srcOrd="0" destOrd="0" presId="urn:microsoft.com/office/officeart/2008/layout/HexagonCluster"/>
    <dgm:cxn modelId="{F140675F-0FED-48FC-B030-A42EB54499A6}" type="presOf" srcId="{CB5430A3-D31D-43A0-9244-E15233AFFDE8}" destId="{DD63DA84-2C9F-492C-AFA5-9F5ACEBF436C}" srcOrd="0" destOrd="0" presId="urn:microsoft.com/office/officeart/2008/layout/HexagonCluster"/>
    <dgm:cxn modelId="{25DDA9CD-28F9-4675-B73E-1C17D870AE5C}" type="presOf" srcId="{C1A85202-C869-4C5E-A297-425230713485}" destId="{A7B983BF-7478-460A-A7AE-185365A7EA25}" srcOrd="0" destOrd="0" presId="urn:microsoft.com/office/officeart/2008/layout/HexagonCluster"/>
    <dgm:cxn modelId="{9EA18EC9-9008-45F8-9ABF-239A342DB7EB}" type="presOf" srcId="{26825C2B-3F61-41FE-90F1-34630A4809BA}" destId="{3A2BF954-E6D8-4400-B48A-B6E2E2864AD6}" srcOrd="0" destOrd="0" presId="urn:microsoft.com/office/officeart/2008/layout/HexagonCluster"/>
    <dgm:cxn modelId="{EAE971D1-00A1-4BFB-8157-FF59CD916064}" type="presOf" srcId="{9AD759A9-DCF6-49BF-B8B7-4A299D106193}" destId="{0AAAAE8A-B878-4C8C-AF6E-E36E01599B77}" srcOrd="0" destOrd="0" presId="urn:microsoft.com/office/officeart/2008/layout/HexagonCluster"/>
    <dgm:cxn modelId="{5BEED295-1CEF-4D28-A6AA-ACD6BC52AB4F}" type="presOf" srcId="{42B18A74-CAAE-4448-8429-DE0643046EC0}" destId="{81221ACB-A3EF-402A-946E-C16D7073056B}" srcOrd="0" destOrd="0" presId="urn:microsoft.com/office/officeart/2008/layout/HexagonCluster"/>
    <dgm:cxn modelId="{61E1550C-B8FF-4821-8710-09DA964B2DAC}" type="presParOf" srcId="{932813D6-6303-41F6-AA6F-12540D258F3C}" destId="{6AB00FEB-DC9D-47ED-9966-0491C68C7DCD}" srcOrd="0" destOrd="0" presId="urn:microsoft.com/office/officeart/2008/layout/HexagonCluster"/>
    <dgm:cxn modelId="{1FC0F6BC-94EF-4574-91EF-30CD6DB1DB8A}" type="presParOf" srcId="{6AB00FEB-DC9D-47ED-9966-0491C68C7DCD}" destId="{C5419D84-E6FA-497C-BAAE-67F2E1A373AD}" srcOrd="0" destOrd="0" presId="urn:microsoft.com/office/officeart/2008/layout/HexagonCluster"/>
    <dgm:cxn modelId="{837F6865-AD1C-4246-80C5-A0CCE7A6FC79}" type="presParOf" srcId="{932813D6-6303-41F6-AA6F-12540D258F3C}" destId="{60984365-1F20-4CEB-B42F-41EB9648A5B8}" srcOrd="1" destOrd="0" presId="urn:microsoft.com/office/officeart/2008/layout/HexagonCluster"/>
    <dgm:cxn modelId="{E711C686-A10B-4A17-B352-5F062B982B18}" type="presParOf" srcId="{60984365-1F20-4CEB-B42F-41EB9648A5B8}" destId="{A3009B64-E067-45E7-9F7F-FF8B759E0018}" srcOrd="0" destOrd="0" presId="urn:microsoft.com/office/officeart/2008/layout/HexagonCluster"/>
    <dgm:cxn modelId="{C13AF362-FFD7-4F2A-A220-15988F5DF64F}" type="presParOf" srcId="{932813D6-6303-41F6-AA6F-12540D258F3C}" destId="{E35B61C7-2E2C-4B29-B25C-D87429BD4899}" srcOrd="2" destOrd="0" presId="urn:microsoft.com/office/officeart/2008/layout/HexagonCluster"/>
    <dgm:cxn modelId="{8B64424E-83BF-480D-895E-8ED1AA55A5D5}" type="presParOf" srcId="{E35B61C7-2E2C-4B29-B25C-D87429BD4899}" destId="{3A2BF954-E6D8-4400-B48A-B6E2E2864AD6}" srcOrd="0" destOrd="0" presId="urn:microsoft.com/office/officeart/2008/layout/HexagonCluster"/>
    <dgm:cxn modelId="{8966776D-6C37-4143-A174-936A76EF0A99}" type="presParOf" srcId="{932813D6-6303-41F6-AA6F-12540D258F3C}" destId="{98F6EFEE-59EE-41A6-A2E8-6523CFCC0168}" srcOrd="3" destOrd="0" presId="urn:microsoft.com/office/officeart/2008/layout/HexagonCluster"/>
    <dgm:cxn modelId="{A3303D17-1A5B-49FD-9BF1-6CBD297087D7}" type="presParOf" srcId="{98F6EFEE-59EE-41A6-A2E8-6523CFCC0168}" destId="{8E26DDC5-BAD1-4041-B2D0-653D58A64D5F}" srcOrd="0" destOrd="0" presId="urn:microsoft.com/office/officeart/2008/layout/HexagonCluster"/>
    <dgm:cxn modelId="{66018FD9-5FD9-4E1E-B195-A7AF03892D46}" type="presParOf" srcId="{932813D6-6303-41F6-AA6F-12540D258F3C}" destId="{9C147672-9664-4BD0-A9EE-A9A55A5DA4E7}" srcOrd="4" destOrd="0" presId="urn:microsoft.com/office/officeart/2008/layout/HexagonCluster"/>
    <dgm:cxn modelId="{D52E31FA-C728-4F19-95EC-151B578A3589}" type="presParOf" srcId="{9C147672-9664-4BD0-A9EE-A9A55A5DA4E7}" destId="{81221ACB-A3EF-402A-946E-C16D7073056B}" srcOrd="0" destOrd="0" presId="urn:microsoft.com/office/officeart/2008/layout/HexagonCluster"/>
    <dgm:cxn modelId="{472A1198-1814-488C-B194-8086C8547246}" type="presParOf" srcId="{932813D6-6303-41F6-AA6F-12540D258F3C}" destId="{B7FC3F19-E255-47B0-8D5A-155B7CB6B995}" srcOrd="5" destOrd="0" presId="urn:microsoft.com/office/officeart/2008/layout/HexagonCluster"/>
    <dgm:cxn modelId="{93D8AFD7-2CF6-4C85-95C6-CB3E63D81C22}" type="presParOf" srcId="{B7FC3F19-E255-47B0-8D5A-155B7CB6B995}" destId="{7AEE1B18-7192-4265-8E4C-98297D4B4396}" srcOrd="0" destOrd="0" presId="urn:microsoft.com/office/officeart/2008/layout/HexagonCluster"/>
    <dgm:cxn modelId="{950A848E-EE06-43E8-A54C-5292D892EEE8}" type="presParOf" srcId="{932813D6-6303-41F6-AA6F-12540D258F3C}" destId="{1CFF93F4-9009-420B-B121-8E15D6C083E4}" srcOrd="6" destOrd="0" presId="urn:microsoft.com/office/officeart/2008/layout/HexagonCluster"/>
    <dgm:cxn modelId="{D7A93FBB-142F-4281-AE33-2040ED7FE76F}" type="presParOf" srcId="{1CFF93F4-9009-420B-B121-8E15D6C083E4}" destId="{DD63DA84-2C9F-492C-AFA5-9F5ACEBF436C}" srcOrd="0" destOrd="0" presId="urn:microsoft.com/office/officeart/2008/layout/HexagonCluster"/>
    <dgm:cxn modelId="{AB665EE7-C06E-4DFA-B121-FDC9B138549F}" type="presParOf" srcId="{932813D6-6303-41F6-AA6F-12540D258F3C}" destId="{63F0DF57-AA48-44D4-BEDA-97E636C0C234}" srcOrd="7" destOrd="0" presId="urn:microsoft.com/office/officeart/2008/layout/HexagonCluster"/>
    <dgm:cxn modelId="{FC25A448-CFED-4801-B9AE-16504453A254}" type="presParOf" srcId="{63F0DF57-AA48-44D4-BEDA-97E636C0C234}" destId="{1DC00B00-2497-4BF7-8FAE-92E6D867391E}" srcOrd="0" destOrd="0" presId="urn:microsoft.com/office/officeart/2008/layout/HexagonCluster"/>
    <dgm:cxn modelId="{875D9A0D-1B16-4856-AE84-963DD3C32782}" type="presParOf" srcId="{932813D6-6303-41F6-AA6F-12540D258F3C}" destId="{32B9A2D7-9AFE-48B7-9D92-990F3601FF1B}" srcOrd="8" destOrd="0" presId="urn:microsoft.com/office/officeart/2008/layout/HexagonCluster"/>
    <dgm:cxn modelId="{58B947C2-2684-49A9-944D-A7B00482C066}" type="presParOf" srcId="{32B9A2D7-9AFE-48B7-9D92-990F3601FF1B}" destId="{CBAD74D7-0DA7-44AA-8AED-67F4294DE069}" srcOrd="0" destOrd="0" presId="urn:microsoft.com/office/officeart/2008/layout/HexagonCluster"/>
    <dgm:cxn modelId="{781B2CEE-DC38-4ACF-B9DB-AA0530E34E06}" type="presParOf" srcId="{932813D6-6303-41F6-AA6F-12540D258F3C}" destId="{1C24E476-DE00-4BC7-8FF8-5E604DF6EA35}" srcOrd="9" destOrd="0" presId="urn:microsoft.com/office/officeart/2008/layout/HexagonCluster"/>
    <dgm:cxn modelId="{3D2A7968-CE54-400E-AB91-C9A66F05B257}" type="presParOf" srcId="{1C24E476-DE00-4BC7-8FF8-5E604DF6EA35}" destId="{34C999A4-42A7-474E-9687-05CCF3E7FBEF}" srcOrd="0" destOrd="0" presId="urn:microsoft.com/office/officeart/2008/layout/HexagonCluster"/>
    <dgm:cxn modelId="{FA269205-19D0-4C59-B473-7C625C32DC3B}" type="presParOf" srcId="{932813D6-6303-41F6-AA6F-12540D258F3C}" destId="{AA615AF1-88D2-4ED9-A6DF-36679A03D6C0}" srcOrd="10" destOrd="0" presId="urn:microsoft.com/office/officeart/2008/layout/HexagonCluster"/>
    <dgm:cxn modelId="{52842D32-24BC-42EE-9C94-AD90F8AD921E}" type="presParOf" srcId="{AA615AF1-88D2-4ED9-A6DF-36679A03D6C0}" destId="{0AAAAE8A-B878-4C8C-AF6E-E36E01599B77}" srcOrd="0" destOrd="0" presId="urn:microsoft.com/office/officeart/2008/layout/HexagonCluster"/>
    <dgm:cxn modelId="{96C3D47E-7B78-42E4-A2C1-B5BA681607A3}" type="presParOf" srcId="{932813D6-6303-41F6-AA6F-12540D258F3C}" destId="{76677ED5-83FA-4EE9-8719-0AFDEA1D0128}" srcOrd="11" destOrd="0" presId="urn:microsoft.com/office/officeart/2008/layout/HexagonCluster"/>
    <dgm:cxn modelId="{0C5D3A9F-A0B7-44CA-8324-159D70EEA956}" type="presParOf" srcId="{76677ED5-83FA-4EE9-8719-0AFDEA1D0128}" destId="{F81EE68B-227C-4230-BA9A-2E6D05F8CC7A}" srcOrd="0" destOrd="0" presId="urn:microsoft.com/office/officeart/2008/layout/HexagonCluster"/>
    <dgm:cxn modelId="{90EBCD84-171C-47C7-817F-387C54FB84BB}" type="presParOf" srcId="{932813D6-6303-41F6-AA6F-12540D258F3C}" destId="{D2D14C9D-92AE-47B5-8D82-C064C72D0411}" srcOrd="12" destOrd="0" presId="urn:microsoft.com/office/officeart/2008/layout/HexagonCluster"/>
    <dgm:cxn modelId="{9F12E91A-82C6-4FAB-A619-DBCE631B6B6A}" type="presParOf" srcId="{D2D14C9D-92AE-47B5-8D82-C064C72D0411}" destId="{3C7564F2-DB74-43F8-9FD9-5A47AB0500C0}" srcOrd="0" destOrd="0" presId="urn:microsoft.com/office/officeart/2008/layout/HexagonCluster"/>
    <dgm:cxn modelId="{5A41F95B-B9E0-4587-8B54-B3699D0255DE}" type="presParOf" srcId="{932813D6-6303-41F6-AA6F-12540D258F3C}" destId="{47DCE48B-B1AD-4409-8C1F-98B84A09D681}" srcOrd="13" destOrd="0" presId="urn:microsoft.com/office/officeart/2008/layout/HexagonCluster"/>
    <dgm:cxn modelId="{45B42196-06D6-4B1F-9443-07D53ED71159}" type="presParOf" srcId="{47DCE48B-B1AD-4409-8C1F-98B84A09D681}" destId="{46AF7E79-EB68-49A1-B331-AE958AC5986B}" srcOrd="0" destOrd="0" presId="urn:microsoft.com/office/officeart/2008/layout/HexagonCluster"/>
    <dgm:cxn modelId="{BE4A376D-8272-4A16-A686-CCC010E296B9}" type="presParOf" srcId="{932813D6-6303-41F6-AA6F-12540D258F3C}" destId="{CBBBE12F-853F-4F70-9222-4E21D447F432}" srcOrd="14" destOrd="0" presId="urn:microsoft.com/office/officeart/2008/layout/HexagonCluster"/>
    <dgm:cxn modelId="{56DC828D-EF6C-4D95-8CEA-7440C180A688}" type="presParOf" srcId="{CBBBE12F-853F-4F70-9222-4E21D447F432}" destId="{A7B983BF-7478-460A-A7AE-185365A7EA25}" srcOrd="0" destOrd="0" presId="urn:microsoft.com/office/officeart/2008/layout/HexagonCluster"/>
    <dgm:cxn modelId="{C1333298-3A09-44B6-A9C0-CA4E225F7F8D}" type="presParOf" srcId="{932813D6-6303-41F6-AA6F-12540D258F3C}" destId="{0040070D-DE90-42F1-A947-E1EEF82FF7EA}" srcOrd="15" destOrd="0" presId="urn:microsoft.com/office/officeart/2008/layout/HexagonCluster"/>
    <dgm:cxn modelId="{1A83615C-063B-4973-88CC-85E29DAAD6B3}" type="presParOf" srcId="{0040070D-DE90-42F1-A947-E1EEF82FF7EA}" destId="{F587AFC0-84EC-411B-B21E-70DF89A6B811}"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1E0C8-580A-4A4B-BADE-DB7D39D18B6F}" type="doc">
      <dgm:prSet loTypeId="urn:microsoft.com/office/officeart/2005/8/layout/pList2" loCatId="picture" qsTypeId="urn:microsoft.com/office/officeart/2005/8/quickstyle/simple1" qsCatId="simple" csTypeId="urn:microsoft.com/office/officeart/2005/8/colors/accent1_2" csCatId="accent1" phldr="1"/>
      <dgm:spPr/>
    </dgm:pt>
    <dgm:pt modelId="{94B318C5-A1A2-4197-B172-4C1FD6AEC5B6}">
      <dgm:prSet phldrT="[Szöveg]" custT="1"/>
      <dgm:spPr/>
      <dgm:t>
        <a:bodyPr/>
        <a:lstStyle/>
        <a:p>
          <a:r>
            <a:rPr lang="hu-HU" sz="1200" dirty="0" smtClean="0"/>
            <a:t>I</a:t>
          </a:r>
          <a:r>
            <a:rPr lang="en-GB" sz="1200" dirty="0" err="1" smtClean="0"/>
            <a:t>nvolvement</a:t>
          </a:r>
          <a:r>
            <a:rPr lang="en-GB" sz="1200" dirty="0" smtClean="0"/>
            <a:t> in the shopping process</a:t>
          </a:r>
          <a:endParaRPr lang="hu-HU" sz="1200" dirty="0"/>
        </a:p>
      </dgm:t>
    </dgm:pt>
    <dgm:pt modelId="{4B7F835E-1245-4C89-8BDA-B24816E76E97}" type="parTrans" cxnId="{C80458DE-BA05-4ADA-8E66-1BE10605C100}">
      <dgm:prSet/>
      <dgm:spPr/>
      <dgm:t>
        <a:bodyPr/>
        <a:lstStyle/>
        <a:p>
          <a:endParaRPr lang="hu-HU"/>
        </a:p>
      </dgm:t>
    </dgm:pt>
    <dgm:pt modelId="{6AD7B8A4-0838-48BD-8A4E-D8043EE3EE72}" type="sibTrans" cxnId="{C80458DE-BA05-4ADA-8E66-1BE10605C100}">
      <dgm:prSet/>
      <dgm:spPr/>
      <dgm:t>
        <a:bodyPr/>
        <a:lstStyle/>
        <a:p>
          <a:endParaRPr lang="hu-HU"/>
        </a:p>
      </dgm:t>
    </dgm:pt>
    <dgm:pt modelId="{73BA1D81-20BD-4902-81B2-174B0A8E8E95}">
      <dgm:prSet phldrT="[Szöveg]" custT="1"/>
      <dgm:spPr/>
      <dgm:t>
        <a:bodyPr/>
        <a:lstStyle/>
        <a:p>
          <a:r>
            <a:rPr lang="hu-HU" sz="1400" dirty="0" smtClean="0"/>
            <a:t>F</a:t>
          </a:r>
          <a:r>
            <a:rPr lang="en-GB" sz="1400" dirty="0" err="1" smtClean="0"/>
            <a:t>amily</a:t>
          </a:r>
          <a:r>
            <a:rPr lang="en-GB" sz="1400" dirty="0" smtClean="0"/>
            <a:t> status</a:t>
          </a:r>
          <a:endParaRPr lang="hu-HU" sz="1400" dirty="0"/>
        </a:p>
      </dgm:t>
    </dgm:pt>
    <dgm:pt modelId="{F602D4BF-EFEF-4ACD-A997-50FF5DCFE503}" type="parTrans" cxnId="{1FE80788-E8F7-4FD0-A78D-7991C8E238EB}">
      <dgm:prSet/>
      <dgm:spPr/>
      <dgm:t>
        <a:bodyPr/>
        <a:lstStyle/>
        <a:p>
          <a:endParaRPr lang="hu-HU"/>
        </a:p>
      </dgm:t>
    </dgm:pt>
    <dgm:pt modelId="{E437ABED-6811-4BD0-9083-96AE42D325A1}" type="sibTrans" cxnId="{1FE80788-E8F7-4FD0-A78D-7991C8E238EB}">
      <dgm:prSet/>
      <dgm:spPr/>
      <dgm:t>
        <a:bodyPr/>
        <a:lstStyle/>
        <a:p>
          <a:endParaRPr lang="hu-HU"/>
        </a:p>
      </dgm:t>
    </dgm:pt>
    <dgm:pt modelId="{B87514DB-5CF3-44E8-9F4A-80C0D0A716D3}">
      <dgm:prSet phldrT="[Szöveg]" custT="1"/>
      <dgm:spPr/>
      <dgm:t>
        <a:bodyPr/>
        <a:lstStyle/>
        <a:p>
          <a:r>
            <a:rPr lang="hu-HU" sz="1400" dirty="0" smtClean="0"/>
            <a:t>M</a:t>
          </a:r>
          <a:r>
            <a:rPr lang="en-GB" sz="1400" dirty="0" err="1" smtClean="0"/>
            <a:t>edia</a:t>
          </a:r>
          <a:r>
            <a:rPr lang="en-GB" sz="1400" dirty="0" smtClean="0"/>
            <a:t> </a:t>
          </a:r>
          <a:r>
            <a:rPr lang="en-GB" sz="1400" dirty="0" err="1" smtClean="0"/>
            <a:t>consump</a:t>
          </a:r>
          <a:r>
            <a:rPr lang="hu-HU" sz="1400" dirty="0" smtClean="0"/>
            <a:t>-</a:t>
          </a:r>
          <a:r>
            <a:rPr lang="en-GB" sz="1400" dirty="0" err="1" smtClean="0"/>
            <a:t>tion</a:t>
          </a:r>
          <a:r>
            <a:rPr lang="en-GB" sz="1400" dirty="0" smtClean="0"/>
            <a:t> </a:t>
          </a:r>
          <a:endParaRPr lang="hu-HU" sz="1400" dirty="0"/>
        </a:p>
      </dgm:t>
    </dgm:pt>
    <dgm:pt modelId="{FF64F981-904A-40AC-8BAB-2C5D1A56714A}" type="parTrans" cxnId="{2CCA8FB1-B051-455A-B900-B37E795C9B79}">
      <dgm:prSet/>
      <dgm:spPr/>
      <dgm:t>
        <a:bodyPr/>
        <a:lstStyle/>
        <a:p>
          <a:endParaRPr lang="hu-HU"/>
        </a:p>
      </dgm:t>
    </dgm:pt>
    <dgm:pt modelId="{4ACA31D0-D197-40D2-BEBC-A622831DEC72}" type="sibTrans" cxnId="{2CCA8FB1-B051-455A-B900-B37E795C9B79}">
      <dgm:prSet/>
      <dgm:spPr/>
      <dgm:t>
        <a:bodyPr/>
        <a:lstStyle/>
        <a:p>
          <a:endParaRPr lang="hu-HU"/>
        </a:p>
      </dgm:t>
    </dgm:pt>
    <dgm:pt modelId="{840B0C7E-B8DF-4D58-84AF-06964786ED4A}">
      <dgm:prSet custT="1"/>
      <dgm:spPr/>
      <dgm:t>
        <a:bodyPr/>
        <a:lstStyle/>
        <a:p>
          <a:r>
            <a:rPr lang="hu-HU" sz="1400" dirty="0" smtClean="0"/>
            <a:t>F</a:t>
          </a:r>
          <a:r>
            <a:rPr lang="en-GB" sz="1400" dirty="0" err="1" smtClean="0"/>
            <a:t>amily</a:t>
          </a:r>
          <a:r>
            <a:rPr lang="en-GB" sz="1400" dirty="0" smtClean="0"/>
            <a:t> income</a:t>
          </a:r>
          <a:endParaRPr lang="hu-HU" sz="1400" dirty="0"/>
        </a:p>
      </dgm:t>
    </dgm:pt>
    <dgm:pt modelId="{678C7124-479E-4430-9FF2-DF9EDB772A19}" type="parTrans" cxnId="{D28E0BDE-2C2C-4F6B-A9C8-9AFE4EFF3265}">
      <dgm:prSet/>
      <dgm:spPr/>
      <dgm:t>
        <a:bodyPr/>
        <a:lstStyle/>
        <a:p>
          <a:endParaRPr lang="hu-HU"/>
        </a:p>
      </dgm:t>
    </dgm:pt>
    <dgm:pt modelId="{B00700F7-92C0-49BD-94A9-3EA2E84435D5}" type="sibTrans" cxnId="{D28E0BDE-2C2C-4F6B-A9C8-9AFE4EFF3265}">
      <dgm:prSet/>
      <dgm:spPr/>
      <dgm:t>
        <a:bodyPr/>
        <a:lstStyle/>
        <a:p>
          <a:endParaRPr lang="hu-HU"/>
        </a:p>
      </dgm:t>
    </dgm:pt>
    <dgm:pt modelId="{F0C5BBE7-B7D7-4A8C-854C-69A6F581AA88}">
      <dgm:prSet/>
      <dgm:spPr/>
      <dgm:t>
        <a:bodyPr/>
        <a:lstStyle/>
        <a:p>
          <a:r>
            <a:rPr lang="hu-HU" dirty="0" err="1" smtClean="0"/>
            <a:t>Medical</a:t>
          </a:r>
          <a:r>
            <a:rPr lang="hu-HU" dirty="0" smtClean="0"/>
            <a:t> </a:t>
          </a:r>
          <a:r>
            <a:rPr lang="hu-HU" dirty="0" err="1" smtClean="0"/>
            <a:t>conditions</a:t>
          </a:r>
          <a:endParaRPr lang="hu-HU" dirty="0"/>
        </a:p>
      </dgm:t>
    </dgm:pt>
    <dgm:pt modelId="{CC5B95D3-3CF9-4405-82B1-F4163A01522C}" type="parTrans" cxnId="{C17148D4-CA7A-48FA-8EDD-4175F2447C0A}">
      <dgm:prSet/>
      <dgm:spPr/>
      <dgm:t>
        <a:bodyPr/>
        <a:lstStyle/>
        <a:p>
          <a:endParaRPr lang="hu-HU"/>
        </a:p>
      </dgm:t>
    </dgm:pt>
    <dgm:pt modelId="{32540227-9C06-417F-A97F-6E5B9B0A1DD1}" type="sibTrans" cxnId="{C17148D4-CA7A-48FA-8EDD-4175F2447C0A}">
      <dgm:prSet/>
      <dgm:spPr/>
      <dgm:t>
        <a:bodyPr/>
        <a:lstStyle/>
        <a:p>
          <a:endParaRPr lang="hu-HU"/>
        </a:p>
      </dgm:t>
    </dgm:pt>
    <dgm:pt modelId="{F9A85D43-26A3-4E44-B05C-3ECDFD4F336A}" type="pres">
      <dgm:prSet presAssocID="{B421E0C8-580A-4A4B-BADE-DB7D39D18B6F}" presName="Name0" presStyleCnt="0">
        <dgm:presLayoutVars>
          <dgm:dir/>
          <dgm:resizeHandles val="exact"/>
        </dgm:presLayoutVars>
      </dgm:prSet>
      <dgm:spPr/>
    </dgm:pt>
    <dgm:pt modelId="{695506EC-7BC8-479D-9176-312BCC671AB4}" type="pres">
      <dgm:prSet presAssocID="{B421E0C8-580A-4A4B-BADE-DB7D39D18B6F}" presName="bkgdShp" presStyleLbl="alignAccFollowNode1" presStyleIdx="0" presStyleCnt="1" custLinFactNeighborX="-19299" custLinFactNeighborY="549"/>
      <dgm:spPr/>
    </dgm:pt>
    <dgm:pt modelId="{840360FA-AA65-40BC-ABA5-8580A6E85BA6}" type="pres">
      <dgm:prSet presAssocID="{B421E0C8-580A-4A4B-BADE-DB7D39D18B6F}" presName="linComp" presStyleCnt="0"/>
      <dgm:spPr/>
    </dgm:pt>
    <dgm:pt modelId="{389A9BA8-9ACA-4987-B3A3-06EF3070FEE1}" type="pres">
      <dgm:prSet presAssocID="{94B318C5-A1A2-4197-B172-4C1FD6AEC5B6}" presName="compNode" presStyleCnt="0"/>
      <dgm:spPr/>
    </dgm:pt>
    <dgm:pt modelId="{BB624E9B-3022-47AB-A9CD-FA2EDB13C60C}" type="pres">
      <dgm:prSet presAssocID="{94B318C5-A1A2-4197-B172-4C1FD6AEC5B6}" presName="node" presStyleLbl="node1" presStyleIdx="0" presStyleCnt="5" custScaleX="95653">
        <dgm:presLayoutVars>
          <dgm:bulletEnabled val="1"/>
        </dgm:presLayoutVars>
      </dgm:prSet>
      <dgm:spPr/>
      <dgm:t>
        <a:bodyPr/>
        <a:lstStyle/>
        <a:p>
          <a:endParaRPr lang="hu-HU"/>
        </a:p>
      </dgm:t>
    </dgm:pt>
    <dgm:pt modelId="{7B6EFDD0-1B23-40B7-AF69-DA13A80DEB5B}" type="pres">
      <dgm:prSet presAssocID="{94B318C5-A1A2-4197-B172-4C1FD6AEC5B6}" presName="invisiNode" presStyleLbl="node1" presStyleIdx="0" presStyleCnt="5"/>
      <dgm:spPr/>
    </dgm:pt>
    <dgm:pt modelId="{122E01D2-197C-41AE-9DB5-DFAC7B91BE6C}" type="pres">
      <dgm:prSet presAssocID="{94B318C5-A1A2-4197-B172-4C1FD6AEC5B6}"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3D7B8DD6-A138-40FB-A1B7-1A7162F3CF72}" type="pres">
      <dgm:prSet presAssocID="{6AD7B8A4-0838-48BD-8A4E-D8043EE3EE72}" presName="sibTrans" presStyleLbl="sibTrans2D1" presStyleIdx="0" presStyleCnt="0"/>
      <dgm:spPr/>
      <dgm:t>
        <a:bodyPr/>
        <a:lstStyle/>
        <a:p>
          <a:endParaRPr lang="hu-HU"/>
        </a:p>
      </dgm:t>
    </dgm:pt>
    <dgm:pt modelId="{8847C801-3467-4EFD-90A9-56A028A7AA9E}" type="pres">
      <dgm:prSet presAssocID="{840B0C7E-B8DF-4D58-84AF-06964786ED4A}" presName="compNode" presStyleCnt="0"/>
      <dgm:spPr/>
    </dgm:pt>
    <dgm:pt modelId="{CFE04F77-EA58-4AAD-AC88-C9AFB43017BA}" type="pres">
      <dgm:prSet presAssocID="{840B0C7E-B8DF-4D58-84AF-06964786ED4A}" presName="node" presStyleLbl="node1" presStyleIdx="1" presStyleCnt="5">
        <dgm:presLayoutVars>
          <dgm:bulletEnabled val="1"/>
        </dgm:presLayoutVars>
      </dgm:prSet>
      <dgm:spPr/>
      <dgm:t>
        <a:bodyPr/>
        <a:lstStyle/>
        <a:p>
          <a:endParaRPr lang="hu-HU"/>
        </a:p>
      </dgm:t>
    </dgm:pt>
    <dgm:pt modelId="{6E82F02F-905B-4662-A35F-09E2424731E6}" type="pres">
      <dgm:prSet presAssocID="{840B0C7E-B8DF-4D58-84AF-06964786ED4A}" presName="invisiNode" presStyleLbl="node1" presStyleIdx="1" presStyleCnt="5"/>
      <dgm:spPr/>
    </dgm:pt>
    <dgm:pt modelId="{6021CBA5-8CFA-47EC-8A28-01A9A97357EF}" type="pres">
      <dgm:prSet presAssocID="{840B0C7E-B8DF-4D58-84AF-06964786ED4A}" presName="imagNode" presStyleLbl="fgImgPlace1" presStyleIdx="1" presStyleCnt="5"/>
      <dgm:spPr>
        <a:blipFill>
          <a:blip xmlns:r="http://schemas.openxmlformats.org/officeDocument/2006/relationships"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l="-2000" r="-2000"/>
          </a:stretch>
        </a:blipFill>
      </dgm:spPr>
    </dgm:pt>
    <dgm:pt modelId="{B5C6C510-E48E-4827-83AB-A1D02A4B9DEE}" type="pres">
      <dgm:prSet presAssocID="{B00700F7-92C0-49BD-94A9-3EA2E84435D5}" presName="sibTrans" presStyleLbl="sibTrans2D1" presStyleIdx="0" presStyleCnt="0"/>
      <dgm:spPr/>
      <dgm:t>
        <a:bodyPr/>
        <a:lstStyle/>
        <a:p>
          <a:endParaRPr lang="hu-HU"/>
        </a:p>
      </dgm:t>
    </dgm:pt>
    <dgm:pt modelId="{1305DA28-1487-444B-87E2-D231E579878D}" type="pres">
      <dgm:prSet presAssocID="{73BA1D81-20BD-4902-81B2-174B0A8E8E95}" presName="compNode" presStyleCnt="0"/>
      <dgm:spPr/>
    </dgm:pt>
    <dgm:pt modelId="{5EC75053-015D-4AED-95FA-3732F3984B2C}" type="pres">
      <dgm:prSet presAssocID="{73BA1D81-20BD-4902-81B2-174B0A8E8E95}" presName="node" presStyleLbl="node1" presStyleIdx="2" presStyleCnt="5">
        <dgm:presLayoutVars>
          <dgm:bulletEnabled val="1"/>
        </dgm:presLayoutVars>
      </dgm:prSet>
      <dgm:spPr/>
      <dgm:t>
        <a:bodyPr/>
        <a:lstStyle/>
        <a:p>
          <a:endParaRPr lang="hu-HU"/>
        </a:p>
      </dgm:t>
    </dgm:pt>
    <dgm:pt modelId="{76B64308-9704-491A-8D93-9737A7965026}" type="pres">
      <dgm:prSet presAssocID="{73BA1D81-20BD-4902-81B2-174B0A8E8E95}" presName="invisiNode" presStyleLbl="node1" presStyleIdx="2" presStyleCnt="5"/>
      <dgm:spPr/>
    </dgm:pt>
    <dgm:pt modelId="{88E7B370-7B64-4DB0-8985-42B07139CF3E}" type="pres">
      <dgm:prSet presAssocID="{73BA1D81-20BD-4902-81B2-174B0A8E8E95}" presName="imagNode" presStyleLbl="fgImgPlac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pt>
    <dgm:pt modelId="{04F9D474-6886-4B89-AFB1-A4BEB2E4D7C2}" type="pres">
      <dgm:prSet presAssocID="{E437ABED-6811-4BD0-9083-96AE42D325A1}" presName="sibTrans" presStyleLbl="sibTrans2D1" presStyleIdx="0" presStyleCnt="0"/>
      <dgm:spPr/>
      <dgm:t>
        <a:bodyPr/>
        <a:lstStyle/>
        <a:p>
          <a:endParaRPr lang="hu-HU"/>
        </a:p>
      </dgm:t>
    </dgm:pt>
    <dgm:pt modelId="{7BF928E9-456A-4DDB-BA8A-B125ACA5BB9A}" type="pres">
      <dgm:prSet presAssocID="{B87514DB-5CF3-44E8-9F4A-80C0D0A716D3}" presName="compNode" presStyleCnt="0"/>
      <dgm:spPr/>
    </dgm:pt>
    <dgm:pt modelId="{287B52C6-21F5-40CF-BC11-A4CDDA711CD8}" type="pres">
      <dgm:prSet presAssocID="{B87514DB-5CF3-44E8-9F4A-80C0D0A716D3}" presName="node" presStyleLbl="node1" presStyleIdx="3" presStyleCnt="5">
        <dgm:presLayoutVars>
          <dgm:bulletEnabled val="1"/>
        </dgm:presLayoutVars>
      </dgm:prSet>
      <dgm:spPr/>
      <dgm:t>
        <a:bodyPr/>
        <a:lstStyle/>
        <a:p>
          <a:endParaRPr lang="hu-HU"/>
        </a:p>
      </dgm:t>
    </dgm:pt>
    <dgm:pt modelId="{7A2CA60D-5E77-4409-877D-1DE666FC5639}" type="pres">
      <dgm:prSet presAssocID="{B87514DB-5CF3-44E8-9F4A-80C0D0A716D3}" presName="invisiNode" presStyleLbl="node1" presStyleIdx="3" presStyleCnt="5"/>
      <dgm:spPr/>
    </dgm:pt>
    <dgm:pt modelId="{49EF2155-7EF4-4252-98BE-A75E35C11397}" type="pres">
      <dgm:prSet presAssocID="{B87514DB-5CF3-44E8-9F4A-80C0D0A716D3}" presName="imagNode" presStyleLbl="fgImgPlace1" presStyleIdx="3" presStyleCnt="5"/>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t="-6000" b="-6000"/>
          </a:stretch>
        </a:blipFill>
      </dgm:spPr>
    </dgm:pt>
    <dgm:pt modelId="{8A49F2E9-52A7-4F5A-A8E8-4ADC00DD82BD}" type="pres">
      <dgm:prSet presAssocID="{4ACA31D0-D197-40D2-BEBC-A622831DEC72}" presName="sibTrans" presStyleLbl="sibTrans2D1" presStyleIdx="0" presStyleCnt="0"/>
      <dgm:spPr/>
      <dgm:t>
        <a:bodyPr/>
        <a:lstStyle/>
        <a:p>
          <a:endParaRPr lang="hu-HU"/>
        </a:p>
      </dgm:t>
    </dgm:pt>
    <dgm:pt modelId="{03D2BB08-862B-47DF-A13D-6525BFD36A3A}" type="pres">
      <dgm:prSet presAssocID="{F0C5BBE7-B7D7-4A8C-854C-69A6F581AA88}" presName="compNode" presStyleCnt="0"/>
      <dgm:spPr/>
    </dgm:pt>
    <dgm:pt modelId="{4734E584-DA60-4686-BCD5-9023E3B667E2}" type="pres">
      <dgm:prSet presAssocID="{F0C5BBE7-B7D7-4A8C-854C-69A6F581AA88}" presName="node" presStyleLbl="node1" presStyleIdx="4" presStyleCnt="5">
        <dgm:presLayoutVars>
          <dgm:bulletEnabled val="1"/>
        </dgm:presLayoutVars>
      </dgm:prSet>
      <dgm:spPr/>
      <dgm:t>
        <a:bodyPr/>
        <a:lstStyle/>
        <a:p>
          <a:endParaRPr lang="hu-HU"/>
        </a:p>
      </dgm:t>
    </dgm:pt>
    <dgm:pt modelId="{37149A49-9FE2-47B8-AF9A-D07DF9875456}" type="pres">
      <dgm:prSet presAssocID="{F0C5BBE7-B7D7-4A8C-854C-69A6F581AA88}" presName="invisiNode" presStyleLbl="node1" presStyleIdx="4" presStyleCnt="5"/>
      <dgm:spPr/>
    </dgm:pt>
    <dgm:pt modelId="{95310602-0E64-4D80-A205-0CB3F74918C7}" type="pres">
      <dgm:prSet presAssocID="{F0C5BBE7-B7D7-4A8C-854C-69A6F581AA88}" presName="imagNode" presStyleLbl="fgImgPlace1" presStyleIdx="4" presStyleCnt="5"/>
      <dgm:spPr>
        <a:blipFill>
          <a:blip xmlns:r="http://schemas.openxmlformats.org/officeDocument/2006/relationships"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t="-34000" b="-34000"/>
          </a:stretch>
        </a:blipFill>
      </dgm:spPr>
    </dgm:pt>
  </dgm:ptLst>
  <dgm:cxnLst>
    <dgm:cxn modelId="{2CCA8FB1-B051-455A-B900-B37E795C9B79}" srcId="{B421E0C8-580A-4A4B-BADE-DB7D39D18B6F}" destId="{B87514DB-5CF3-44E8-9F4A-80C0D0A716D3}" srcOrd="3" destOrd="0" parTransId="{FF64F981-904A-40AC-8BAB-2C5D1A56714A}" sibTransId="{4ACA31D0-D197-40D2-BEBC-A622831DEC72}"/>
    <dgm:cxn modelId="{C17148D4-CA7A-48FA-8EDD-4175F2447C0A}" srcId="{B421E0C8-580A-4A4B-BADE-DB7D39D18B6F}" destId="{F0C5BBE7-B7D7-4A8C-854C-69A6F581AA88}" srcOrd="4" destOrd="0" parTransId="{CC5B95D3-3CF9-4405-82B1-F4163A01522C}" sibTransId="{32540227-9C06-417F-A97F-6E5B9B0A1DD1}"/>
    <dgm:cxn modelId="{B3247EAC-BB29-4F49-BFC2-DE5A8BB3B732}" type="presOf" srcId="{94B318C5-A1A2-4197-B172-4C1FD6AEC5B6}" destId="{BB624E9B-3022-47AB-A9CD-FA2EDB13C60C}" srcOrd="0" destOrd="0" presId="urn:microsoft.com/office/officeart/2005/8/layout/pList2"/>
    <dgm:cxn modelId="{C80458DE-BA05-4ADA-8E66-1BE10605C100}" srcId="{B421E0C8-580A-4A4B-BADE-DB7D39D18B6F}" destId="{94B318C5-A1A2-4197-B172-4C1FD6AEC5B6}" srcOrd="0" destOrd="0" parTransId="{4B7F835E-1245-4C89-8BDA-B24816E76E97}" sibTransId="{6AD7B8A4-0838-48BD-8A4E-D8043EE3EE72}"/>
    <dgm:cxn modelId="{49EDE71A-96D5-4D58-9017-94EB423AB1D4}" type="presOf" srcId="{B00700F7-92C0-49BD-94A9-3EA2E84435D5}" destId="{B5C6C510-E48E-4827-83AB-A1D02A4B9DEE}" srcOrd="0" destOrd="0" presId="urn:microsoft.com/office/officeart/2005/8/layout/pList2"/>
    <dgm:cxn modelId="{FED26D61-64D7-4A4C-8F77-FC40AFCDB25D}" type="presOf" srcId="{73BA1D81-20BD-4902-81B2-174B0A8E8E95}" destId="{5EC75053-015D-4AED-95FA-3732F3984B2C}" srcOrd="0" destOrd="0" presId="urn:microsoft.com/office/officeart/2005/8/layout/pList2"/>
    <dgm:cxn modelId="{85B874C4-7562-4877-80B4-BD5BCBC58395}" type="presOf" srcId="{E437ABED-6811-4BD0-9083-96AE42D325A1}" destId="{04F9D474-6886-4B89-AFB1-A4BEB2E4D7C2}" srcOrd="0" destOrd="0" presId="urn:microsoft.com/office/officeart/2005/8/layout/pList2"/>
    <dgm:cxn modelId="{35DCA13E-EB70-4124-898D-961F5FAB6E91}" type="presOf" srcId="{840B0C7E-B8DF-4D58-84AF-06964786ED4A}" destId="{CFE04F77-EA58-4AAD-AC88-C9AFB43017BA}" srcOrd="0" destOrd="0" presId="urn:microsoft.com/office/officeart/2005/8/layout/pList2"/>
    <dgm:cxn modelId="{05FE5E8D-273E-4E44-BEB1-F1EF6CFCCBC9}" type="presOf" srcId="{6AD7B8A4-0838-48BD-8A4E-D8043EE3EE72}" destId="{3D7B8DD6-A138-40FB-A1B7-1A7162F3CF72}" srcOrd="0" destOrd="0" presId="urn:microsoft.com/office/officeart/2005/8/layout/pList2"/>
    <dgm:cxn modelId="{52EF0047-E99E-4456-9F10-A1FAF9C64FF0}" type="presOf" srcId="{4ACA31D0-D197-40D2-BEBC-A622831DEC72}" destId="{8A49F2E9-52A7-4F5A-A8E8-4ADC00DD82BD}" srcOrd="0" destOrd="0" presId="urn:microsoft.com/office/officeart/2005/8/layout/pList2"/>
    <dgm:cxn modelId="{1FE80788-E8F7-4FD0-A78D-7991C8E238EB}" srcId="{B421E0C8-580A-4A4B-BADE-DB7D39D18B6F}" destId="{73BA1D81-20BD-4902-81B2-174B0A8E8E95}" srcOrd="2" destOrd="0" parTransId="{F602D4BF-EFEF-4ACD-A997-50FF5DCFE503}" sibTransId="{E437ABED-6811-4BD0-9083-96AE42D325A1}"/>
    <dgm:cxn modelId="{9610DD93-A573-4E52-9F07-3CF4F1D5475A}" type="presOf" srcId="{F0C5BBE7-B7D7-4A8C-854C-69A6F581AA88}" destId="{4734E584-DA60-4686-BCD5-9023E3B667E2}" srcOrd="0" destOrd="0" presId="urn:microsoft.com/office/officeart/2005/8/layout/pList2"/>
    <dgm:cxn modelId="{D28E0BDE-2C2C-4F6B-A9C8-9AFE4EFF3265}" srcId="{B421E0C8-580A-4A4B-BADE-DB7D39D18B6F}" destId="{840B0C7E-B8DF-4D58-84AF-06964786ED4A}" srcOrd="1" destOrd="0" parTransId="{678C7124-479E-4430-9FF2-DF9EDB772A19}" sibTransId="{B00700F7-92C0-49BD-94A9-3EA2E84435D5}"/>
    <dgm:cxn modelId="{5E90D376-D1B1-4B22-8BFB-2861D2AA0679}" type="presOf" srcId="{B421E0C8-580A-4A4B-BADE-DB7D39D18B6F}" destId="{F9A85D43-26A3-4E44-B05C-3ECDFD4F336A}" srcOrd="0" destOrd="0" presId="urn:microsoft.com/office/officeart/2005/8/layout/pList2"/>
    <dgm:cxn modelId="{FBF3B5BC-6FEC-41AA-86BE-A0E47E5316E7}" type="presOf" srcId="{B87514DB-5CF3-44E8-9F4A-80C0D0A716D3}" destId="{287B52C6-21F5-40CF-BC11-A4CDDA711CD8}" srcOrd="0" destOrd="0" presId="urn:microsoft.com/office/officeart/2005/8/layout/pList2"/>
    <dgm:cxn modelId="{6E273FF2-7364-44A3-85DD-F30C6B8AF054}" type="presParOf" srcId="{F9A85D43-26A3-4E44-B05C-3ECDFD4F336A}" destId="{695506EC-7BC8-479D-9176-312BCC671AB4}" srcOrd="0" destOrd="0" presId="urn:microsoft.com/office/officeart/2005/8/layout/pList2"/>
    <dgm:cxn modelId="{54C3C966-B451-41D1-94A9-954FDCF08CAF}" type="presParOf" srcId="{F9A85D43-26A3-4E44-B05C-3ECDFD4F336A}" destId="{840360FA-AA65-40BC-ABA5-8580A6E85BA6}" srcOrd="1" destOrd="0" presId="urn:microsoft.com/office/officeart/2005/8/layout/pList2"/>
    <dgm:cxn modelId="{6DF99A55-804A-4C4E-93F0-1D9466F7EB97}" type="presParOf" srcId="{840360FA-AA65-40BC-ABA5-8580A6E85BA6}" destId="{389A9BA8-9ACA-4987-B3A3-06EF3070FEE1}" srcOrd="0" destOrd="0" presId="urn:microsoft.com/office/officeart/2005/8/layout/pList2"/>
    <dgm:cxn modelId="{4E3CAD96-73F4-4970-81D2-51421F895E1F}" type="presParOf" srcId="{389A9BA8-9ACA-4987-B3A3-06EF3070FEE1}" destId="{BB624E9B-3022-47AB-A9CD-FA2EDB13C60C}" srcOrd="0" destOrd="0" presId="urn:microsoft.com/office/officeart/2005/8/layout/pList2"/>
    <dgm:cxn modelId="{56A58800-DEC8-4EAE-B4C8-4295A7D11AFD}" type="presParOf" srcId="{389A9BA8-9ACA-4987-B3A3-06EF3070FEE1}" destId="{7B6EFDD0-1B23-40B7-AF69-DA13A80DEB5B}" srcOrd="1" destOrd="0" presId="urn:microsoft.com/office/officeart/2005/8/layout/pList2"/>
    <dgm:cxn modelId="{148B811D-36A6-4EC4-8A16-D9B776D57665}" type="presParOf" srcId="{389A9BA8-9ACA-4987-B3A3-06EF3070FEE1}" destId="{122E01D2-197C-41AE-9DB5-DFAC7B91BE6C}" srcOrd="2" destOrd="0" presId="urn:microsoft.com/office/officeart/2005/8/layout/pList2"/>
    <dgm:cxn modelId="{E0F00E47-0782-41A4-BDB7-052D627481F7}" type="presParOf" srcId="{840360FA-AA65-40BC-ABA5-8580A6E85BA6}" destId="{3D7B8DD6-A138-40FB-A1B7-1A7162F3CF72}" srcOrd="1" destOrd="0" presId="urn:microsoft.com/office/officeart/2005/8/layout/pList2"/>
    <dgm:cxn modelId="{702FF320-43FD-4D7F-ABC8-90212ED4F09F}" type="presParOf" srcId="{840360FA-AA65-40BC-ABA5-8580A6E85BA6}" destId="{8847C801-3467-4EFD-90A9-56A028A7AA9E}" srcOrd="2" destOrd="0" presId="urn:microsoft.com/office/officeart/2005/8/layout/pList2"/>
    <dgm:cxn modelId="{4F78C731-449F-43C7-9FD0-FC6472B569E3}" type="presParOf" srcId="{8847C801-3467-4EFD-90A9-56A028A7AA9E}" destId="{CFE04F77-EA58-4AAD-AC88-C9AFB43017BA}" srcOrd="0" destOrd="0" presId="urn:microsoft.com/office/officeart/2005/8/layout/pList2"/>
    <dgm:cxn modelId="{DA40FCB1-EA8F-4E32-BE13-A9065835D9EF}" type="presParOf" srcId="{8847C801-3467-4EFD-90A9-56A028A7AA9E}" destId="{6E82F02F-905B-4662-A35F-09E2424731E6}" srcOrd="1" destOrd="0" presId="urn:microsoft.com/office/officeart/2005/8/layout/pList2"/>
    <dgm:cxn modelId="{BA5F555C-E4A7-4E3D-B885-7EAED3505A8B}" type="presParOf" srcId="{8847C801-3467-4EFD-90A9-56A028A7AA9E}" destId="{6021CBA5-8CFA-47EC-8A28-01A9A97357EF}" srcOrd="2" destOrd="0" presId="urn:microsoft.com/office/officeart/2005/8/layout/pList2"/>
    <dgm:cxn modelId="{6CF79B05-A2CA-43AC-AE2D-46302253F6A2}" type="presParOf" srcId="{840360FA-AA65-40BC-ABA5-8580A6E85BA6}" destId="{B5C6C510-E48E-4827-83AB-A1D02A4B9DEE}" srcOrd="3" destOrd="0" presId="urn:microsoft.com/office/officeart/2005/8/layout/pList2"/>
    <dgm:cxn modelId="{0A3FB5C8-E24F-45F6-BB5E-AE8DEF295200}" type="presParOf" srcId="{840360FA-AA65-40BC-ABA5-8580A6E85BA6}" destId="{1305DA28-1487-444B-87E2-D231E579878D}" srcOrd="4" destOrd="0" presId="urn:microsoft.com/office/officeart/2005/8/layout/pList2"/>
    <dgm:cxn modelId="{564AA71A-EB17-4093-BBA6-9B08B5A6997D}" type="presParOf" srcId="{1305DA28-1487-444B-87E2-D231E579878D}" destId="{5EC75053-015D-4AED-95FA-3732F3984B2C}" srcOrd="0" destOrd="0" presId="urn:microsoft.com/office/officeart/2005/8/layout/pList2"/>
    <dgm:cxn modelId="{3F88DEEE-BCED-4ADD-BCC9-9AA817B75DBC}" type="presParOf" srcId="{1305DA28-1487-444B-87E2-D231E579878D}" destId="{76B64308-9704-491A-8D93-9737A7965026}" srcOrd="1" destOrd="0" presId="urn:microsoft.com/office/officeart/2005/8/layout/pList2"/>
    <dgm:cxn modelId="{DADE5A92-75F8-409C-A225-37379B041AFD}" type="presParOf" srcId="{1305DA28-1487-444B-87E2-D231E579878D}" destId="{88E7B370-7B64-4DB0-8985-42B07139CF3E}" srcOrd="2" destOrd="0" presId="urn:microsoft.com/office/officeart/2005/8/layout/pList2"/>
    <dgm:cxn modelId="{794B18BE-D7E9-4CAB-8AE7-26C3022A99F9}" type="presParOf" srcId="{840360FA-AA65-40BC-ABA5-8580A6E85BA6}" destId="{04F9D474-6886-4B89-AFB1-A4BEB2E4D7C2}" srcOrd="5" destOrd="0" presId="urn:microsoft.com/office/officeart/2005/8/layout/pList2"/>
    <dgm:cxn modelId="{FF90DD8E-CDF3-4369-B250-DF8F7552D9B6}" type="presParOf" srcId="{840360FA-AA65-40BC-ABA5-8580A6E85BA6}" destId="{7BF928E9-456A-4DDB-BA8A-B125ACA5BB9A}" srcOrd="6" destOrd="0" presId="urn:microsoft.com/office/officeart/2005/8/layout/pList2"/>
    <dgm:cxn modelId="{655D63BE-DF6D-429C-9B79-3705417A6C62}" type="presParOf" srcId="{7BF928E9-456A-4DDB-BA8A-B125ACA5BB9A}" destId="{287B52C6-21F5-40CF-BC11-A4CDDA711CD8}" srcOrd="0" destOrd="0" presId="urn:microsoft.com/office/officeart/2005/8/layout/pList2"/>
    <dgm:cxn modelId="{A91F1851-A9AB-4A0C-9E5E-B6E5D182BE89}" type="presParOf" srcId="{7BF928E9-456A-4DDB-BA8A-B125ACA5BB9A}" destId="{7A2CA60D-5E77-4409-877D-1DE666FC5639}" srcOrd="1" destOrd="0" presId="urn:microsoft.com/office/officeart/2005/8/layout/pList2"/>
    <dgm:cxn modelId="{A1043236-CD81-4C94-A8B8-6CE1BE0F9909}" type="presParOf" srcId="{7BF928E9-456A-4DDB-BA8A-B125ACA5BB9A}" destId="{49EF2155-7EF4-4252-98BE-A75E35C11397}" srcOrd="2" destOrd="0" presId="urn:microsoft.com/office/officeart/2005/8/layout/pList2"/>
    <dgm:cxn modelId="{308F319E-835B-4036-BA82-F40DBD9A5A88}" type="presParOf" srcId="{840360FA-AA65-40BC-ABA5-8580A6E85BA6}" destId="{8A49F2E9-52A7-4F5A-A8E8-4ADC00DD82BD}" srcOrd="7" destOrd="0" presId="urn:microsoft.com/office/officeart/2005/8/layout/pList2"/>
    <dgm:cxn modelId="{B16C64E6-FCB2-49E4-B9A7-DD22A06E2CDD}" type="presParOf" srcId="{840360FA-AA65-40BC-ABA5-8580A6E85BA6}" destId="{03D2BB08-862B-47DF-A13D-6525BFD36A3A}" srcOrd="8" destOrd="0" presId="urn:microsoft.com/office/officeart/2005/8/layout/pList2"/>
    <dgm:cxn modelId="{11900242-9613-4C66-9474-5D284B741650}" type="presParOf" srcId="{03D2BB08-862B-47DF-A13D-6525BFD36A3A}" destId="{4734E584-DA60-4686-BCD5-9023E3B667E2}" srcOrd="0" destOrd="0" presId="urn:microsoft.com/office/officeart/2005/8/layout/pList2"/>
    <dgm:cxn modelId="{B70F42D7-88B5-4DCA-9FB3-0BE9B70E7FA0}" type="presParOf" srcId="{03D2BB08-862B-47DF-A13D-6525BFD36A3A}" destId="{37149A49-9FE2-47B8-AF9A-D07DF9875456}" srcOrd="1" destOrd="0" presId="urn:microsoft.com/office/officeart/2005/8/layout/pList2"/>
    <dgm:cxn modelId="{9D1E96A4-D120-41C9-828D-7A68C59FFBE6}" type="presParOf" srcId="{03D2BB08-862B-47DF-A13D-6525BFD36A3A}" destId="{95310602-0E64-4D80-A205-0CB3F74918C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78719-0CFD-4437-8122-E61763A381E0}">
      <dsp:nvSpPr>
        <dsp:cNvPr id="0" name=""/>
        <dsp:cNvSpPr/>
      </dsp:nvSpPr>
      <dsp:spPr>
        <a:xfrm>
          <a:off x="1932830" y="591849"/>
          <a:ext cx="1050174" cy="93440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hu-HU" sz="1200" kern="1200" dirty="0" smtClean="0"/>
            <a:t>I</a:t>
          </a:r>
          <a:r>
            <a:rPr lang="en-US" sz="1200" kern="1200" dirty="0" smtClean="0"/>
            <a:t>n-depth interviews </a:t>
          </a:r>
          <a:endParaRPr lang="hu-HU" sz="1200" kern="1200" dirty="0"/>
        </a:p>
      </dsp:txBody>
      <dsp:txXfrm>
        <a:off x="2098211" y="738999"/>
        <a:ext cx="719412" cy="640102"/>
      </dsp:txXfrm>
    </dsp:sp>
    <dsp:sp modelId="{8A9A0DAC-C0BA-4264-A644-854E55E21BB2}">
      <dsp:nvSpPr>
        <dsp:cNvPr id="0" name=""/>
        <dsp:cNvSpPr/>
      </dsp:nvSpPr>
      <dsp:spPr>
        <a:xfrm flipH="1">
          <a:off x="2159862" y="631354"/>
          <a:ext cx="143176" cy="13594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95C66AF3-A7B5-4F76-8C77-B7F083DDD38E}">
      <dsp:nvSpPr>
        <dsp:cNvPr id="0" name=""/>
        <dsp:cNvSpPr/>
      </dsp:nvSpPr>
      <dsp:spPr>
        <a:xfrm>
          <a:off x="814592" y="29310"/>
          <a:ext cx="1307201" cy="973221"/>
        </a:xfrm>
        <a:prstGeom prst="hexagon">
          <a:avLst>
            <a:gd name="adj" fmla="val 25000"/>
            <a:gd name="vf" fmla="val 115470"/>
          </a:avLst>
        </a:prstGeom>
        <a:blipFill rotWithShape="1">
          <a:blip xmlns:r="http://schemas.openxmlformats.org/officeDocument/2006/relationships" r:embed="rId1">
            <a:duotone>
              <a:prstClr val="black"/>
              <a:schemeClr val="accent1">
                <a:tint val="45000"/>
                <a:satMod val="400000"/>
              </a:schemeClr>
            </a:duotone>
          </a:blip>
          <a:stretch>
            <a:fillRect/>
          </a:stretch>
        </a:blip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F1C4D3AF-AE54-45B1-A861-1E56539722D5}">
      <dsp:nvSpPr>
        <dsp:cNvPr id="0" name=""/>
        <dsp:cNvSpPr/>
      </dsp:nvSpPr>
      <dsp:spPr>
        <a:xfrm>
          <a:off x="1704316" y="81479"/>
          <a:ext cx="155877" cy="13453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5342-8135-440B-A0D3-9B1295E09DBA}">
      <dsp:nvSpPr>
        <dsp:cNvPr id="0" name=""/>
        <dsp:cNvSpPr/>
      </dsp:nvSpPr>
      <dsp:spPr>
        <a:xfrm>
          <a:off x="113810" y="0"/>
          <a:ext cx="2085485" cy="2085485"/>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36D1E5A-9E3E-4C33-B5AD-B65A9954AF90}">
      <dsp:nvSpPr>
        <dsp:cNvPr id="0" name=""/>
        <dsp:cNvSpPr/>
      </dsp:nvSpPr>
      <dsp:spPr>
        <a:xfrm>
          <a:off x="2127536" y="2013726"/>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741FAB4-D736-4554-81FF-DBA85A93B6F8}">
      <dsp:nvSpPr>
        <dsp:cNvPr id="0" name=""/>
        <dsp:cNvSpPr/>
      </dsp:nvSpPr>
      <dsp:spPr>
        <a:xfrm>
          <a:off x="2243157" y="0"/>
          <a:ext cx="1267974" cy="1267974"/>
        </a:xfrm>
        <a:prstGeom prst="rect">
          <a:avLst/>
        </a:prstGeom>
        <a:blipFill>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t="-8000" b="-8000"/>
          </a:stretch>
        </a:blip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36488CD-E0F8-485E-9C17-835FFD59D068}">
      <dsp:nvSpPr>
        <dsp:cNvPr id="0" name=""/>
        <dsp:cNvSpPr/>
      </dsp:nvSpPr>
      <dsp:spPr>
        <a:xfrm>
          <a:off x="3385555" y="1196216"/>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CA6ABE8-09C7-44CA-9ECF-7713EC979CFE}">
      <dsp:nvSpPr>
        <dsp:cNvPr id="0" name=""/>
        <dsp:cNvSpPr/>
      </dsp:nvSpPr>
      <dsp:spPr>
        <a:xfrm>
          <a:off x="3439374" y="1196216"/>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C94861-7911-490D-8637-0360A99DE3EE}">
      <dsp:nvSpPr>
        <dsp:cNvPr id="0" name=""/>
        <dsp:cNvSpPr/>
      </dsp:nvSpPr>
      <dsp:spPr>
        <a:xfrm>
          <a:off x="2729672" y="1306168"/>
          <a:ext cx="773714" cy="773714"/>
        </a:xfrm>
        <a:prstGeom prst="rect">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819414A-4D81-4E08-AE4D-04DA27764262}">
      <dsp:nvSpPr>
        <dsp:cNvPr id="0" name=""/>
        <dsp:cNvSpPr/>
      </dsp:nvSpPr>
      <dsp:spPr>
        <a:xfrm>
          <a:off x="3358645" y="2013726"/>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77C1F8B-5B9A-45EB-A280-1347F40D1B3E}">
      <dsp:nvSpPr>
        <dsp:cNvPr id="0" name=""/>
        <dsp:cNvSpPr/>
      </dsp:nvSpPr>
      <dsp:spPr>
        <a:xfrm>
          <a:off x="3399009" y="1973362"/>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B599AA7-96DF-4880-989A-A8BD1C26AC0C}">
      <dsp:nvSpPr>
        <dsp:cNvPr id="0" name=""/>
        <dsp:cNvSpPr/>
      </dsp:nvSpPr>
      <dsp:spPr>
        <a:xfrm>
          <a:off x="3439374" y="1932997"/>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7A6C4F-3BA5-4187-BD3A-8F6C6AE5FB75}">
      <dsp:nvSpPr>
        <dsp:cNvPr id="0" name=""/>
        <dsp:cNvSpPr/>
      </dsp:nvSpPr>
      <dsp:spPr>
        <a:xfrm>
          <a:off x="2243157" y="1635020"/>
          <a:ext cx="450464" cy="450464"/>
        </a:xfrm>
        <a:prstGeom prst="rect">
          <a:avLst/>
        </a:prstGeom>
        <a:blipFill>
          <a:blip xmlns:r="http://schemas.openxmlformats.org/officeDocument/2006/relationships" r:embed="rId4">
            <a:duotone>
              <a:prstClr val="black"/>
              <a:schemeClr val="tx2">
                <a:tint val="45000"/>
                <a:satMod val="400000"/>
              </a:schemeClr>
            </a:duotone>
            <a:extLst>
              <a:ext uri="{28A0092B-C50C-407E-A947-70E740481C1C}">
                <a14:useLocalDpi xmlns:a14="http://schemas.microsoft.com/office/drawing/2010/main" val="0"/>
              </a:ext>
            </a:extLst>
          </a:blip>
          <a:srcRect/>
          <a:stretch>
            <a:fillRect l="-7000" r="-7000"/>
          </a:stretch>
        </a:blip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972C16D-CC9B-4CCB-A165-E72B837FCBB5}">
      <dsp:nvSpPr>
        <dsp:cNvPr id="0" name=""/>
        <dsp:cNvSpPr/>
      </dsp:nvSpPr>
      <dsp:spPr>
        <a:xfrm>
          <a:off x="2568044" y="1959907"/>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47ACDCA-7B89-4A8B-855E-21250D38A9D3}">
      <dsp:nvSpPr>
        <dsp:cNvPr id="0" name=""/>
        <dsp:cNvSpPr/>
      </dsp:nvSpPr>
      <dsp:spPr>
        <a:xfrm>
          <a:off x="2621863" y="1959907"/>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CDA714D-995C-4541-AA5E-FFD1BBE1E148}">
      <dsp:nvSpPr>
        <dsp:cNvPr id="0" name=""/>
        <dsp:cNvSpPr/>
      </dsp:nvSpPr>
      <dsp:spPr>
        <a:xfrm>
          <a:off x="2568044" y="2013726"/>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034F92A-1A1D-4833-A18A-BE484246EB13}">
      <dsp:nvSpPr>
        <dsp:cNvPr id="0" name=""/>
        <dsp:cNvSpPr/>
      </dsp:nvSpPr>
      <dsp:spPr>
        <a:xfrm>
          <a:off x="2621863" y="2013726"/>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59414E7-1F09-4142-A868-519E2479AC7E}">
      <dsp:nvSpPr>
        <dsp:cNvPr id="0" name=""/>
        <dsp:cNvSpPr/>
      </dsp:nvSpPr>
      <dsp:spPr>
        <a:xfrm>
          <a:off x="2243157" y="1311770"/>
          <a:ext cx="450464" cy="277369"/>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1000" b="-31000"/>
          </a:stretch>
        </a:blip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D88BC15-0187-4C9F-B940-A83D3DB9E36D}">
      <dsp:nvSpPr>
        <dsp:cNvPr id="0" name=""/>
        <dsp:cNvSpPr/>
      </dsp:nvSpPr>
      <dsp:spPr>
        <a:xfrm>
          <a:off x="2541135" y="1517380"/>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463A20C-6413-43DF-ABB3-90893AC93AFA}">
      <dsp:nvSpPr>
        <dsp:cNvPr id="0" name=""/>
        <dsp:cNvSpPr/>
      </dsp:nvSpPr>
      <dsp:spPr>
        <a:xfrm>
          <a:off x="2581499" y="1477016"/>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7B2D709-AD52-49EF-84BA-B7486D1CD123}">
      <dsp:nvSpPr>
        <dsp:cNvPr id="0" name=""/>
        <dsp:cNvSpPr/>
      </dsp:nvSpPr>
      <dsp:spPr>
        <a:xfrm>
          <a:off x="2621863" y="1436652"/>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8A351C8-4959-4D22-BE7A-515CF1C409B9}">
      <dsp:nvSpPr>
        <dsp:cNvPr id="0" name=""/>
        <dsp:cNvSpPr/>
      </dsp:nvSpPr>
      <dsp:spPr>
        <a:xfrm>
          <a:off x="2541135" y="1436652"/>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3F04BA8-0A7F-44D2-9905-5EA2A16DE523}">
      <dsp:nvSpPr>
        <dsp:cNvPr id="0" name=""/>
        <dsp:cNvSpPr/>
      </dsp:nvSpPr>
      <dsp:spPr>
        <a:xfrm>
          <a:off x="2621863" y="1517380"/>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6410C3C-D23C-4827-AD4F-B9CEC3D690B8}">
      <dsp:nvSpPr>
        <dsp:cNvPr id="0" name=""/>
        <dsp:cNvSpPr/>
      </dsp:nvSpPr>
      <dsp:spPr>
        <a:xfrm flipH="1">
          <a:off x="167738" y="2141111"/>
          <a:ext cx="45719" cy="4571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D4FE1C2-EEED-4A69-BC74-AE5C90D915F4}">
      <dsp:nvSpPr>
        <dsp:cNvPr id="0" name=""/>
        <dsp:cNvSpPr/>
      </dsp:nvSpPr>
      <dsp:spPr>
        <a:xfrm>
          <a:off x="213458" y="2085485"/>
          <a:ext cx="414000" cy="1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42672" bIns="0" numCol="1" spcCol="1270" anchor="ctr" anchorCtr="0">
          <a:noAutofit/>
        </a:bodyPr>
        <a:lstStyle/>
        <a:p>
          <a:pPr lvl="0" algn="ctr" defTabSz="266700">
            <a:lnSpc>
              <a:spcPct val="90000"/>
            </a:lnSpc>
            <a:spcBef>
              <a:spcPct val="0"/>
            </a:spcBef>
            <a:spcAft>
              <a:spcPct val="35000"/>
            </a:spcAft>
          </a:pPr>
          <a:r>
            <a:rPr lang="hu-HU" sz="600" kern="1200" dirty="0" err="1" smtClean="0">
              <a:solidFill>
                <a:schemeClr val="tx1">
                  <a:lumMod val="65000"/>
                  <a:lumOff val="35000"/>
                </a:schemeClr>
              </a:solidFill>
              <a:latin typeface="HelveticaNeueLT Pro 55 Roman" pitchFamily="34" charset="0"/>
              <a:ea typeface="+mn-ea"/>
              <a:cs typeface="+mn-cs"/>
            </a:rPr>
            <a:t>Sweets</a:t>
          </a:r>
          <a:endParaRPr lang="hu-HU" sz="600" kern="1200" dirty="0">
            <a:solidFill>
              <a:schemeClr val="tx1">
                <a:lumMod val="65000"/>
                <a:lumOff val="35000"/>
              </a:schemeClr>
            </a:solidFill>
            <a:latin typeface="HelveticaNeueLT Pro 55 Roman" pitchFamily="34" charset="0"/>
            <a:ea typeface="+mn-ea"/>
            <a:cs typeface="+mn-cs"/>
          </a:endParaRPr>
        </a:p>
      </dsp:txBody>
      <dsp:txXfrm>
        <a:off x="213458" y="2085485"/>
        <a:ext cx="414000" cy="156971"/>
      </dsp:txXfrm>
    </dsp:sp>
    <dsp:sp modelId="{88E8FD01-AA00-45F0-AD00-A2DCE864364D}">
      <dsp:nvSpPr>
        <dsp:cNvPr id="0" name=""/>
        <dsp:cNvSpPr/>
      </dsp:nvSpPr>
      <dsp:spPr>
        <a:xfrm>
          <a:off x="627458" y="2146031"/>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ACA42F9-10E2-4986-A72E-7B18CD82E851}">
      <dsp:nvSpPr>
        <dsp:cNvPr id="0" name=""/>
        <dsp:cNvSpPr/>
      </dsp:nvSpPr>
      <dsp:spPr>
        <a:xfrm>
          <a:off x="681277" y="2146031"/>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DEC5A0C-A42A-40D1-A70E-355DFAE16D1C}">
      <dsp:nvSpPr>
        <dsp:cNvPr id="0" name=""/>
        <dsp:cNvSpPr/>
      </dsp:nvSpPr>
      <dsp:spPr>
        <a:xfrm>
          <a:off x="717156" y="2085485"/>
          <a:ext cx="414000" cy="1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42672" bIns="0" numCol="1" spcCol="1270" anchor="ctr" anchorCtr="0">
          <a:noAutofit/>
        </a:bodyPr>
        <a:lstStyle/>
        <a:p>
          <a:pPr lvl="0" algn="ctr" defTabSz="266700">
            <a:lnSpc>
              <a:spcPct val="90000"/>
            </a:lnSpc>
            <a:spcBef>
              <a:spcPct val="0"/>
            </a:spcBef>
            <a:spcAft>
              <a:spcPct val="35000"/>
            </a:spcAft>
          </a:pPr>
          <a:r>
            <a:rPr lang="hu-HU" sz="600" kern="1200" dirty="0" err="1" smtClean="0">
              <a:solidFill>
                <a:schemeClr val="tx1">
                  <a:lumMod val="65000"/>
                  <a:lumOff val="35000"/>
                </a:schemeClr>
              </a:solidFill>
              <a:latin typeface="HelveticaNeueLT Pro 55 Roman" pitchFamily="34" charset="0"/>
              <a:ea typeface="+mn-ea"/>
              <a:cs typeface="+mn-cs"/>
            </a:rPr>
            <a:t>Dairy</a:t>
          </a:r>
          <a:endParaRPr lang="hu-HU" sz="600" kern="1200" dirty="0">
            <a:solidFill>
              <a:schemeClr val="tx1">
                <a:lumMod val="65000"/>
                <a:lumOff val="35000"/>
              </a:schemeClr>
            </a:solidFill>
            <a:latin typeface="HelveticaNeueLT Pro 55 Roman" pitchFamily="34" charset="0"/>
            <a:ea typeface="+mn-ea"/>
            <a:cs typeface="+mn-cs"/>
          </a:endParaRPr>
        </a:p>
      </dsp:txBody>
      <dsp:txXfrm>
        <a:off x="717156" y="2085485"/>
        <a:ext cx="414000" cy="156971"/>
      </dsp:txXfrm>
    </dsp:sp>
    <dsp:sp modelId="{3E35ADBF-4E41-42D8-92F9-2946677C28E0}">
      <dsp:nvSpPr>
        <dsp:cNvPr id="0" name=""/>
        <dsp:cNvSpPr/>
      </dsp:nvSpPr>
      <dsp:spPr>
        <a:xfrm>
          <a:off x="1131156" y="2186395"/>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9791C2B-AF2B-410B-8FDC-C61F142CE04A}">
      <dsp:nvSpPr>
        <dsp:cNvPr id="0" name=""/>
        <dsp:cNvSpPr/>
      </dsp:nvSpPr>
      <dsp:spPr>
        <a:xfrm>
          <a:off x="1171520" y="2146031"/>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CA9E70D-0D2C-49C4-ACA5-54D049A2BC57}">
      <dsp:nvSpPr>
        <dsp:cNvPr id="0" name=""/>
        <dsp:cNvSpPr/>
      </dsp:nvSpPr>
      <dsp:spPr>
        <a:xfrm>
          <a:off x="1211884" y="2105667"/>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31197CE-8E03-420D-ACB2-F5442DAB7D21}">
      <dsp:nvSpPr>
        <dsp:cNvPr id="0" name=""/>
        <dsp:cNvSpPr/>
      </dsp:nvSpPr>
      <dsp:spPr>
        <a:xfrm>
          <a:off x="1247764" y="2085485"/>
          <a:ext cx="983250" cy="1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42672" bIns="0" numCol="1" spcCol="1270" anchor="ctr" anchorCtr="0">
          <a:noAutofit/>
        </a:bodyPr>
        <a:lstStyle/>
        <a:p>
          <a:pPr lvl="0" algn="ctr" defTabSz="266700">
            <a:lnSpc>
              <a:spcPct val="90000"/>
            </a:lnSpc>
            <a:spcBef>
              <a:spcPct val="0"/>
            </a:spcBef>
            <a:spcAft>
              <a:spcPct val="35000"/>
            </a:spcAft>
          </a:pPr>
          <a:r>
            <a:rPr lang="hu-HU" sz="600" kern="1200" dirty="0" err="1" smtClean="0">
              <a:solidFill>
                <a:schemeClr val="tx1">
                  <a:lumMod val="65000"/>
                  <a:lumOff val="35000"/>
                </a:schemeClr>
              </a:solidFill>
              <a:latin typeface="HelveticaNeueLT Pro 55 Roman" pitchFamily="34" charset="0"/>
              <a:ea typeface="+mn-ea"/>
              <a:cs typeface="+mn-cs"/>
            </a:rPr>
            <a:t>Drinks</a:t>
          </a:r>
          <a:r>
            <a:rPr lang="hu-HU" sz="600" kern="1200" dirty="0" smtClean="0">
              <a:solidFill>
                <a:schemeClr val="tx1">
                  <a:lumMod val="65000"/>
                  <a:lumOff val="35000"/>
                </a:schemeClr>
              </a:solidFill>
              <a:latin typeface="HelveticaNeueLT Pro 55 Roman" pitchFamily="34" charset="0"/>
              <a:ea typeface="+mn-ea"/>
              <a:cs typeface="+mn-cs"/>
            </a:rPr>
            <a:t> </a:t>
          </a:r>
          <a:r>
            <a:rPr lang="hu-HU" sz="600" kern="1200" dirty="0" err="1" smtClean="0">
              <a:solidFill>
                <a:schemeClr val="tx1">
                  <a:lumMod val="65000"/>
                  <a:lumOff val="35000"/>
                </a:schemeClr>
              </a:solidFill>
              <a:latin typeface="HelveticaNeueLT Pro 55 Roman" pitchFamily="34" charset="0"/>
              <a:ea typeface="+mn-ea"/>
              <a:cs typeface="+mn-cs"/>
            </a:rPr>
            <a:t>targeted</a:t>
          </a:r>
          <a:r>
            <a:rPr lang="hu-HU" sz="600" kern="1200" dirty="0" smtClean="0">
              <a:solidFill>
                <a:schemeClr val="tx1">
                  <a:lumMod val="65000"/>
                  <a:lumOff val="35000"/>
                </a:schemeClr>
              </a:solidFill>
              <a:latin typeface="HelveticaNeueLT Pro 55 Roman" pitchFamily="34" charset="0"/>
              <a:ea typeface="+mn-ea"/>
              <a:cs typeface="+mn-cs"/>
            </a:rPr>
            <a:t> </a:t>
          </a:r>
          <a:r>
            <a:rPr lang="hu-HU" sz="600" kern="1200" dirty="0" err="1" smtClean="0">
              <a:solidFill>
                <a:schemeClr val="tx1">
                  <a:lumMod val="65000"/>
                  <a:lumOff val="35000"/>
                </a:schemeClr>
              </a:solidFill>
              <a:latin typeface="HelveticaNeueLT Pro 55 Roman" pitchFamily="34" charset="0"/>
              <a:ea typeface="+mn-ea"/>
              <a:cs typeface="+mn-cs"/>
            </a:rPr>
            <a:t>to</a:t>
          </a:r>
          <a:r>
            <a:rPr lang="hu-HU" sz="600" kern="1200" dirty="0" smtClean="0">
              <a:solidFill>
                <a:schemeClr val="tx1">
                  <a:lumMod val="65000"/>
                  <a:lumOff val="35000"/>
                </a:schemeClr>
              </a:solidFill>
              <a:latin typeface="HelveticaNeueLT Pro 55 Roman" pitchFamily="34" charset="0"/>
              <a:ea typeface="+mn-ea"/>
              <a:cs typeface="+mn-cs"/>
            </a:rPr>
            <a:t> </a:t>
          </a:r>
          <a:r>
            <a:rPr lang="hu-HU" sz="600" kern="1200" dirty="0" err="1" smtClean="0">
              <a:solidFill>
                <a:schemeClr val="tx1">
                  <a:lumMod val="65000"/>
                  <a:lumOff val="35000"/>
                </a:schemeClr>
              </a:solidFill>
              <a:latin typeface="HelveticaNeueLT Pro 55 Roman" pitchFamily="34" charset="0"/>
              <a:ea typeface="+mn-ea"/>
              <a:cs typeface="+mn-cs"/>
            </a:rPr>
            <a:t>children</a:t>
          </a:r>
          <a:endParaRPr lang="hu-HU" sz="600" kern="1200" dirty="0">
            <a:solidFill>
              <a:schemeClr val="tx1">
                <a:lumMod val="65000"/>
                <a:lumOff val="35000"/>
              </a:schemeClr>
            </a:solidFill>
            <a:latin typeface="HelveticaNeueLT Pro 55 Roman" pitchFamily="34" charset="0"/>
            <a:ea typeface="+mn-ea"/>
            <a:cs typeface="+mn-cs"/>
          </a:endParaRPr>
        </a:p>
      </dsp:txBody>
      <dsp:txXfrm>
        <a:off x="1247764" y="2085485"/>
        <a:ext cx="983250" cy="156971"/>
      </dsp:txXfrm>
    </dsp:sp>
    <dsp:sp modelId="{BEFFDBBA-84E0-4ACD-839B-460E2177257C}">
      <dsp:nvSpPr>
        <dsp:cNvPr id="0" name=""/>
        <dsp:cNvSpPr/>
      </dsp:nvSpPr>
      <dsp:spPr>
        <a:xfrm>
          <a:off x="2231014" y="2119121"/>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654848F-67D6-4DB0-A5E2-8622D4E1E1BD}">
      <dsp:nvSpPr>
        <dsp:cNvPr id="0" name=""/>
        <dsp:cNvSpPr/>
      </dsp:nvSpPr>
      <dsp:spPr>
        <a:xfrm>
          <a:off x="2284833" y="2119121"/>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6A2675A-509B-4ECC-B85F-5C2BC6909226}">
      <dsp:nvSpPr>
        <dsp:cNvPr id="0" name=""/>
        <dsp:cNvSpPr/>
      </dsp:nvSpPr>
      <dsp:spPr>
        <a:xfrm>
          <a:off x="2231014" y="2172940"/>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303A555-0ECC-40BD-B9FB-00194F475B52}">
      <dsp:nvSpPr>
        <dsp:cNvPr id="0" name=""/>
        <dsp:cNvSpPr/>
      </dsp:nvSpPr>
      <dsp:spPr>
        <a:xfrm>
          <a:off x="2284833" y="2172940"/>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EB82810-92F9-4087-B296-8690910BB997}">
      <dsp:nvSpPr>
        <dsp:cNvPr id="0" name=""/>
        <dsp:cNvSpPr/>
      </dsp:nvSpPr>
      <dsp:spPr>
        <a:xfrm>
          <a:off x="2320712" y="2085485"/>
          <a:ext cx="491625" cy="1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42672" bIns="0" numCol="1" spcCol="1270" anchor="ctr" anchorCtr="0">
          <a:noAutofit/>
        </a:bodyPr>
        <a:lstStyle/>
        <a:p>
          <a:pPr lvl="0" algn="ctr" defTabSz="266700">
            <a:lnSpc>
              <a:spcPct val="90000"/>
            </a:lnSpc>
            <a:spcBef>
              <a:spcPct val="0"/>
            </a:spcBef>
            <a:spcAft>
              <a:spcPct val="35000"/>
            </a:spcAft>
          </a:pPr>
          <a:r>
            <a:rPr lang="hu-HU" sz="600" kern="1200" dirty="0" smtClean="0">
              <a:solidFill>
                <a:schemeClr val="tx1">
                  <a:lumMod val="65000"/>
                  <a:lumOff val="35000"/>
                </a:schemeClr>
              </a:solidFill>
              <a:latin typeface="HelveticaNeueLT Pro 55 Roman" pitchFamily="34" charset="0"/>
              <a:ea typeface="+mn-ea"/>
              <a:cs typeface="+mn-cs"/>
            </a:rPr>
            <a:t>Mc </a:t>
          </a:r>
          <a:r>
            <a:rPr lang="hu-HU" sz="600" kern="1200" dirty="0" err="1" smtClean="0">
              <a:solidFill>
                <a:schemeClr val="tx1">
                  <a:lumMod val="65000"/>
                  <a:lumOff val="35000"/>
                </a:schemeClr>
              </a:solidFill>
              <a:latin typeface="HelveticaNeueLT Pro 55 Roman" pitchFamily="34" charset="0"/>
              <a:ea typeface="+mn-ea"/>
              <a:cs typeface="+mn-cs"/>
            </a:rPr>
            <a:t>Donalds</a:t>
          </a:r>
          <a:endParaRPr lang="hu-HU" sz="600" kern="1200" dirty="0">
            <a:solidFill>
              <a:schemeClr val="tx1">
                <a:lumMod val="65000"/>
                <a:lumOff val="35000"/>
              </a:schemeClr>
            </a:solidFill>
            <a:latin typeface="HelveticaNeueLT Pro 55 Roman" pitchFamily="34" charset="0"/>
            <a:ea typeface="+mn-ea"/>
            <a:cs typeface="+mn-cs"/>
          </a:endParaRPr>
        </a:p>
      </dsp:txBody>
      <dsp:txXfrm>
        <a:off x="2320712" y="2085485"/>
        <a:ext cx="491625" cy="156971"/>
      </dsp:txXfrm>
    </dsp:sp>
    <dsp:sp modelId="{8E36581E-C620-4CA5-8EC9-DE13DB828140}">
      <dsp:nvSpPr>
        <dsp:cNvPr id="0" name=""/>
        <dsp:cNvSpPr/>
      </dsp:nvSpPr>
      <dsp:spPr>
        <a:xfrm>
          <a:off x="2812337" y="2186395"/>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27C8FF0-3014-41C8-A767-E00539259491}">
      <dsp:nvSpPr>
        <dsp:cNvPr id="0" name=""/>
        <dsp:cNvSpPr/>
      </dsp:nvSpPr>
      <dsp:spPr>
        <a:xfrm>
          <a:off x="2852701" y="2146031"/>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424302B-40C8-4AF5-88F1-646B1D268E01}">
      <dsp:nvSpPr>
        <dsp:cNvPr id="0" name=""/>
        <dsp:cNvSpPr/>
      </dsp:nvSpPr>
      <dsp:spPr>
        <a:xfrm>
          <a:off x="2893065" y="2105667"/>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689B227-6D2D-4E58-92EC-072F5B8CE55E}">
      <dsp:nvSpPr>
        <dsp:cNvPr id="0" name=""/>
        <dsp:cNvSpPr/>
      </dsp:nvSpPr>
      <dsp:spPr>
        <a:xfrm>
          <a:off x="2812337" y="2105667"/>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5707ED2-156E-41AC-9E4F-BD1208950945}">
      <dsp:nvSpPr>
        <dsp:cNvPr id="0" name=""/>
        <dsp:cNvSpPr/>
      </dsp:nvSpPr>
      <dsp:spPr>
        <a:xfrm>
          <a:off x="2893065" y="2186395"/>
          <a:ext cx="35879" cy="35879"/>
        </a:xfrm>
        <a:prstGeom prst="ellipse">
          <a:avLst/>
        </a:prstGeom>
        <a:gradFill rotWithShape="0">
          <a:gsLst>
            <a:gs pos="0">
              <a:schemeClr val="lt1">
                <a:hueOff val="0"/>
                <a:satOff val="0"/>
                <a:lumOff val="0"/>
                <a:alphaOff val="0"/>
                <a:tint val="100000"/>
                <a:shade val="40000"/>
                <a:alpha val="100000"/>
                <a:satMod val="150000"/>
                <a:lumMod val="100000"/>
              </a:schemeClr>
            </a:gs>
            <a:gs pos="100000">
              <a:schemeClr val="lt1">
                <a:hueOff val="0"/>
                <a:satOff val="0"/>
                <a:lumOff val="0"/>
                <a:alphaOff val="0"/>
                <a:tint val="70000"/>
                <a:shade val="100000"/>
                <a:alpha val="100000"/>
                <a:satMod val="200000"/>
                <a:lumMod val="100000"/>
              </a:schemeClr>
            </a:gs>
          </a:gsLst>
          <a:lin ang="6000000" scaled="1"/>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9E1B3E5-C37B-4DA4-9BC8-CABEB1463FC6}">
      <dsp:nvSpPr>
        <dsp:cNvPr id="0" name=""/>
        <dsp:cNvSpPr/>
      </dsp:nvSpPr>
      <dsp:spPr>
        <a:xfrm>
          <a:off x="2928945" y="2085485"/>
          <a:ext cx="582187" cy="1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42672" bIns="0" numCol="1" spcCol="1270" anchor="ctr" anchorCtr="0">
          <a:noAutofit/>
        </a:bodyPr>
        <a:lstStyle/>
        <a:p>
          <a:pPr lvl="0" algn="ctr" defTabSz="266700">
            <a:lnSpc>
              <a:spcPct val="90000"/>
            </a:lnSpc>
            <a:spcBef>
              <a:spcPct val="0"/>
            </a:spcBef>
            <a:spcAft>
              <a:spcPct val="35000"/>
            </a:spcAft>
          </a:pPr>
          <a:r>
            <a:rPr lang="hu-HU" sz="600" kern="1200" dirty="0" err="1" smtClean="0">
              <a:solidFill>
                <a:schemeClr val="tx1">
                  <a:lumMod val="65000"/>
                  <a:lumOff val="35000"/>
                </a:schemeClr>
              </a:solidFill>
              <a:latin typeface="HelveticaNeueLT Pro 55 Roman" pitchFamily="34" charset="0"/>
              <a:ea typeface="+mn-ea"/>
              <a:cs typeface="+mn-cs"/>
            </a:rPr>
            <a:t>Meat</a:t>
          </a:r>
          <a:r>
            <a:rPr lang="hu-HU" sz="600" kern="1200" dirty="0" smtClean="0">
              <a:solidFill>
                <a:schemeClr val="tx1">
                  <a:lumMod val="65000"/>
                  <a:lumOff val="35000"/>
                </a:schemeClr>
              </a:solidFill>
              <a:latin typeface="HelveticaNeueLT Pro 55 Roman" pitchFamily="34" charset="0"/>
              <a:ea typeface="+mn-ea"/>
              <a:cs typeface="+mn-cs"/>
            </a:rPr>
            <a:t> and </a:t>
          </a:r>
          <a:r>
            <a:rPr lang="hu-HU" sz="600" kern="1200" dirty="0" err="1" smtClean="0">
              <a:solidFill>
                <a:schemeClr val="tx1">
                  <a:lumMod val="65000"/>
                  <a:lumOff val="35000"/>
                </a:schemeClr>
              </a:solidFill>
              <a:latin typeface="HelveticaNeueLT Pro 55 Roman" pitchFamily="34" charset="0"/>
              <a:ea typeface="+mn-ea"/>
              <a:cs typeface="+mn-cs"/>
            </a:rPr>
            <a:t>tuna</a:t>
          </a:r>
          <a:endParaRPr lang="hu-HU" sz="600" kern="1200" dirty="0">
            <a:solidFill>
              <a:schemeClr val="tx1">
                <a:lumMod val="65000"/>
                <a:lumOff val="35000"/>
              </a:schemeClr>
            </a:solidFill>
            <a:latin typeface="HelveticaNeueLT Pro 55 Roman" pitchFamily="34" charset="0"/>
            <a:ea typeface="+mn-ea"/>
            <a:cs typeface="+mn-cs"/>
          </a:endParaRPr>
        </a:p>
      </dsp:txBody>
      <dsp:txXfrm>
        <a:off x="2928945" y="2085485"/>
        <a:ext cx="582187" cy="156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19D84-E6FA-497C-BAAE-67F2E1A373AD}">
      <dsp:nvSpPr>
        <dsp:cNvPr id="0" name=""/>
        <dsp:cNvSpPr/>
      </dsp:nvSpPr>
      <dsp:spPr>
        <a:xfrm>
          <a:off x="1174699" y="2412882"/>
          <a:ext cx="1383792" cy="1187825"/>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n-US" sz="1500" b="1" kern="1200" dirty="0" smtClean="0"/>
            <a:t>Childs request </a:t>
          </a:r>
          <a:endParaRPr lang="hu-HU" sz="1500" kern="1200" dirty="0"/>
        </a:p>
      </dsp:txBody>
      <dsp:txXfrm>
        <a:off x="1389000" y="2596835"/>
        <a:ext cx="955190" cy="819919"/>
      </dsp:txXfrm>
    </dsp:sp>
    <dsp:sp modelId="{A3009B64-E067-45E7-9F7F-FF8B759E0018}">
      <dsp:nvSpPr>
        <dsp:cNvPr id="0" name=""/>
        <dsp:cNvSpPr/>
      </dsp:nvSpPr>
      <dsp:spPr>
        <a:xfrm>
          <a:off x="1217980" y="2937772"/>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BF954-E6D8-4400-B48A-B6E2E2864AD6}">
      <dsp:nvSpPr>
        <dsp:cNvPr id="0" name=""/>
        <dsp:cNvSpPr/>
      </dsp:nvSpPr>
      <dsp:spPr>
        <a:xfrm>
          <a:off x="0" y="1767202"/>
          <a:ext cx="1383792" cy="1187825"/>
        </a:xfrm>
        <a:prstGeom prst="hexagon">
          <a:avLst>
            <a:gd name="adj" fmla="val 25000"/>
            <a:gd name="vf" fmla="val 115470"/>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6DDC5-BAD1-4041-B2D0-653D58A64D5F}">
      <dsp:nvSpPr>
        <dsp:cNvPr id="0" name=""/>
        <dsp:cNvSpPr/>
      </dsp:nvSpPr>
      <dsp:spPr>
        <a:xfrm>
          <a:off x="936955" y="2790313"/>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21ACB-A3EF-402A-946E-C16D7073056B}">
      <dsp:nvSpPr>
        <dsp:cNvPr id="0" name=""/>
        <dsp:cNvSpPr/>
      </dsp:nvSpPr>
      <dsp:spPr>
        <a:xfrm>
          <a:off x="2348179" y="1758103"/>
          <a:ext cx="1383792" cy="1187825"/>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n-US" sz="1500" b="1" kern="1200" dirty="0" smtClean="0"/>
            <a:t>Purchase intentions </a:t>
          </a:r>
          <a:endParaRPr lang="hu-HU" sz="1500" kern="1200" dirty="0"/>
        </a:p>
      </dsp:txBody>
      <dsp:txXfrm>
        <a:off x="2562480" y="1942056"/>
        <a:ext cx="955190" cy="819919"/>
      </dsp:txXfrm>
    </dsp:sp>
    <dsp:sp modelId="{7AEE1B18-7192-4265-8E4C-98297D4B4396}">
      <dsp:nvSpPr>
        <dsp:cNvPr id="0" name=""/>
        <dsp:cNvSpPr/>
      </dsp:nvSpPr>
      <dsp:spPr>
        <a:xfrm>
          <a:off x="3296107" y="2779960"/>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3DA84-2C9F-492C-AFA5-9F5ACEBF436C}">
      <dsp:nvSpPr>
        <dsp:cNvPr id="0" name=""/>
        <dsp:cNvSpPr/>
      </dsp:nvSpPr>
      <dsp:spPr>
        <a:xfrm>
          <a:off x="3527755" y="2410999"/>
          <a:ext cx="1383792" cy="1187825"/>
        </a:xfrm>
        <a:prstGeom prst="hexagon">
          <a:avLst>
            <a:gd name="adj" fmla="val 25000"/>
            <a:gd name="vf" fmla="val 115470"/>
          </a:avLst>
        </a:prstGeom>
        <a:blipFill>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l="-22000" r="-2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C00B00-2497-4BF7-8FAE-92E6D867391E}">
      <dsp:nvSpPr>
        <dsp:cNvPr id="0" name=""/>
        <dsp:cNvSpPr/>
      </dsp:nvSpPr>
      <dsp:spPr>
        <a:xfrm>
          <a:off x="3559454" y="2943105"/>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D74D7-0DA7-44AA-8AED-67F4294DE069}">
      <dsp:nvSpPr>
        <dsp:cNvPr id="0" name=""/>
        <dsp:cNvSpPr/>
      </dsp:nvSpPr>
      <dsp:spPr>
        <a:xfrm>
          <a:off x="1174699" y="1118070"/>
          <a:ext cx="1383792" cy="1187825"/>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n-US" sz="1500" b="1" kern="1200" dirty="0" smtClean="0"/>
            <a:t>Shopping efficiency </a:t>
          </a:r>
          <a:endParaRPr lang="hu-HU" sz="1500" kern="1200" dirty="0"/>
        </a:p>
      </dsp:txBody>
      <dsp:txXfrm>
        <a:off x="1389000" y="1302023"/>
        <a:ext cx="955190" cy="819919"/>
      </dsp:txXfrm>
    </dsp:sp>
    <dsp:sp modelId="{34C999A4-42A7-474E-9687-05CCF3E7FBEF}">
      <dsp:nvSpPr>
        <dsp:cNvPr id="0" name=""/>
        <dsp:cNvSpPr/>
      </dsp:nvSpPr>
      <dsp:spPr>
        <a:xfrm>
          <a:off x="2116531" y="1142542"/>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AAE8A-B878-4C8C-AF6E-E36E01599B77}">
      <dsp:nvSpPr>
        <dsp:cNvPr id="0" name=""/>
        <dsp:cNvSpPr/>
      </dsp:nvSpPr>
      <dsp:spPr>
        <a:xfrm>
          <a:off x="2348179" y="463291"/>
          <a:ext cx="1383792" cy="118782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EE68B-227C-4230-BA9A-2E6D05F8CC7A}">
      <dsp:nvSpPr>
        <dsp:cNvPr id="0" name=""/>
        <dsp:cNvSpPr/>
      </dsp:nvSpPr>
      <dsp:spPr>
        <a:xfrm>
          <a:off x="2379878" y="989750"/>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564F2-DB74-43F8-9FD9-5A47AB0500C0}">
      <dsp:nvSpPr>
        <dsp:cNvPr id="0" name=""/>
        <dsp:cNvSpPr/>
      </dsp:nvSpPr>
      <dsp:spPr>
        <a:xfrm>
          <a:off x="3527755" y="1116188"/>
          <a:ext cx="1383792" cy="1187825"/>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n-US" sz="1500" b="1" kern="1200" smtClean="0"/>
            <a:t>No influence </a:t>
          </a:r>
          <a:endParaRPr lang="en-US" sz="1500" kern="1200" dirty="0" smtClean="0"/>
        </a:p>
      </dsp:txBody>
      <dsp:txXfrm>
        <a:off x="3742056" y="1300141"/>
        <a:ext cx="955190" cy="819919"/>
      </dsp:txXfrm>
    </dsp:sp>
    <dsp:sp modelId="{46AF7E79-EB68-49A1-B331-AE958AC5986B}">
      <dsp:nvSpPr>
        <dsp:cNvPr id="0" name=""/>
        <dsp:cNvSpPr/>
      </dsp:nvSpPr>
      <dsp:spPr>
        <a:xfrm>
          <a:off x="4717694" y="1640450"/>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983BF-7478-460A-A7AE-185365A7EA25}">
      <dsp:nvSpPr>
        <dsp:cNvPr id="0" name=""/>
        <dsp:cNvSpPr/>
      </dsp:nvSpPr>
      <dsp:spPr>
        <a:xfrm>
          <a:off x="4712208" y="1769084"/>
          <a:ext cx="1383792" cy="1187825"/>
        </a:xfrm>
        <a:prstGeom prst="hexagon">
          <a:avLst>
            <a:gd name="adj" fmla="val 25000"/>
            <a:gd name="vf" fmla="val 115470"/>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7AFC0-84EC-411B-B21E-70DF89A6B811}">
      <dsp:nvSpPr>
        <dsp:cNvPr id="0" name=""/>
        <dsp:cNvSpPr/>
      </dsp:nvSpPr>
      <dsp:spPr>
        <a:xfrm>
          <a:off x="4991404" y="1790105"/>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506EC-7BC8-479D-9176-312BCC671AB4}">
      <dsp:nvSpPr>
        <dsp:cNvPr id="0" name=""/>
        <dsp:cNvSpPr/>
      </dsp:nvSpPr>
      <dsp:spPr>
        <a:xfrm>
          <a:off x="0" y="5146"/>
          <a:ext cx="6644546" cy="93740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2E01D2-197C-41AE-9DB5-DFAC7B91BE6C}">
      <dsp:nvSpPr>
        <dsp:cNvPr id="0" name=""/>
        <dsp:cNvSpPr/>
      </dsp:nvSpPr>
      <dsp:spPr>
        <a:xfrm>
          <a:off x="201471" y="124987"/>
          <a:ext cx="1155852" cy="6874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624E9B-3022-47AB-A9CD-FA2EDB13C60C}">
      <dsp:nvSpPr>
        <dsp:cNvPr id="0" name=""/>
        <dsp:cNvSpPr/>
      </dsp:nvSpPr>
      <dsp:spPr>
        <a:xfrm rot="10800000">
          <a:off x="226593" y="937409"/>
          <a:ext cx="1105607" cy="114572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hu-HU" sz="1200" kern="1200" dirty="0" smtClean="0"/>
            <a:t>I</a:t>
          </a:r>
          <a:r>
            <a:rPr lang="en-GB" sz="1200" kern="1200" dirty="0" err="1" smtClean="0"/>
            <a:t>nvolvement</a:t>
          </a:r>
          <a:r>
            <a:rPr lang="en-GB" sz="1200" kern="1200" dirty="0" smtClean="0"/>
            <a:t> in the shopping process</a:t>
          </a:r>
          <a:endParaRPr lang="hu-HU" sz="1200" kern="1200" dirty="0"/>
        </a:p>
      </dsp:txBody>
      <dsp:txXfrm rot="10800000">
        <a:off x="260594" y="937409"/>
        <a:ext cx="1037605" cy="1111722"/>
      </dsp:txXfrm>
    </dsp:sp>
    <dsp:sp modelId="{6021CBA5-8CFA-47EC-8A28-01A9A97357EF}">
      <dsp:nvSpPr>
        <dsp:cNvPr id="0" name=""/>
        <dsp:cNvSpPr/>
      </dsp:nvSpPr>
      <dsp:spPr>
        <a:xfrm>
          <a:off x="1472908" y="124987"/>
          <a:ext cx="1155852" cy="687433"/>
        </a:xfrm>
        <a:prstGeom prst="roundRect">
          <a:avLst>
            <a:gd name="adj" fmla="val 10000"/>
          </a:avLst>
        </a:prstGeom>
        <a:blipFill>
          <a:blip xmlns:r="http://schemas.openxmlformats.org/officeDocument/2006/relationships"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E04F77-EA58-4AAD-AC88-C9AFB43017BA}">
      <dsp:nvSpPr>
        <dsp:cNvPr id="0" name=""/>
        <dsp:cNvSpPr/>
      </dsp:nvSpPr>
      <dsp:spPr>
        <a:xfrm rot="10800000">
          <a:off x="1472908" y="937409"/>
          <a:ext cx="1155852" cy="114572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hu-HU" sz="1400" kern="1200" dirty="0" smtClean="0"/>
            <a:t>F</a:t>
          </a:r>
          <a:r>
            <a:rPr lang="en-GB" sz="1400" kern="1200" dirty="0" err="1" smtClean="0"/>
            <a:t>amily</a:t>
          </a:r>
          <a:r>
            <a:rPr lang="en-GB" sz="1400" kern="1200" dirty="0" smtClean="0"/>
            <a:t> income</a:t>
          </a:r>
          <a:endParaRPr lang="hu-HU" sz="1400" kern="1200" dirty="0"/>
        </a:p>
      </dsp:txBody>
      <dsp:txXfrm rot="10800000">
        <a:off x="1508143" y="937409"/>
        <a:ext cx="1085382" cy="1110488"/>
      </dsp:txXfrm>
    </dsp:sp>
    <dsp:sp modelId="{88E7B370-7B64-4DB0-8985-42B07139CF3E}">
      <dsp:nvSpPr>
        <dsp:cNvPr id="0" name=""/>
        <dsp:cNvSpPr/>
      </dsp:nvSpPr>
      <dsp:spPr>
        <a:xfrm>
          <a:off x="2744346" y="124987"/>
          <a:ext cx="1155852" cy="6874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C75053-015D-4AED-95FA-3732F3984B2C}">
      <dsp:nvSpPr>
        <dsp:cNvPr id="0" name=""/>
        <dsp:cNvSpPr/>
      </dsp:nvSpPr>
      <dsp:spPr>
        <a:xfrm rot="10800000">
          <a:off x="2744346" y="937409"/>
          <a:ext cx="1155852" cy="114572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hu-HU" sz="1400" kern="1200" dirty="0" smtClean="0"/>
            <a:t>F</a:t>
          </a:r>
          <a:r>
            <a:rPr lang="en-GB" sz="1400" kern="1200" dirty="0" err="1" smtClean="0"/>
            <a:t>amily</a:t>
          </a:r>
          <a:r>
            <a:rPr lang="en-GB" sz="1400" kern="1200" dirty="0" smtClean="0"/>
            <a:t> status</a:t>
          </a:r>
          <a:endParaRPr lang="hu-HU" sz="1400" kern="1200" dirty="0"/>
        </a:p>
      </dsp:txBody>
      <dsp:txXfrm rot="10800000">
        <a:off x="2779581" y="937409"/>
        <a:ext cx="1085382" cy="1110488"/>
      </dsp:txXfrm>
    </dsp:sp>
    <dsp:sp modelId="{49EF2155-7EF4-4252-98BE-A75E35C11397}">
      <dsp:nvSpPr>
        <dsp:cNvPr id="0" name=""/>
        <dsp:cNvSpPr/>
      </dsp:nvSpPr>
      <dsp:spPr>
        <a:xfrm>
          <a:off x="4015784" y="124987"/>
          <a:ext cx="1155852" cy="687433"/>
        </a:xfrm>
        <a:prstGeom prst="roundRect">
          <a:avLst>
            <a:gd name="adj" fmla="val 10000"/>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7B52C6-21F5-40CF-BC11-A4CDDA711CD8}">
      <dsp:nvSpPr>
        <dsp:cNvPr id="0" name=""/>
        <dsp:cNvSpPr/>
      </dsp:nvSpPr>
      <dsp:spPr>
        <a:xfrm rot="10800000">
          <a:off x="4015784" y="937409"/>
          <a:ext cx="1155852" cy="114572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hu-HU" sz="1400" kern="1200" dirty="0" smtClean="0"/>
            <a:t>M</a:t>
          </a:r>
          <a:r>
            <a:rPr lang="en-GB" sz="1400" kern="1200" dirty="0" err="1" smtClean="0"/>
            <a:t>edia</a:t>
          </a:r>
          <a:r>
            <a:rPr lang="en-GB" sz="1400" kern="1200" dirty="0" smtClean="0"/>
            <a:t> </a:t>
          </a:r>
          <a:r>
            <a:rPr lang="en-GB" sz="1400" kern="1200" dirty="0" err="1" smtClean="0"/>
            <a:t>consump</a:t>
          </a:r>
          <a:r>
            <a:rPr lang="hu-HU" sz="1400" kern="1200" dirty="0" smtClean="0"/>
            <a:t>-</a:t>
          </a:r>
          <a:r>
            <a:rPr lang="en-GB" sz="1400" kern="1200" dirty="0" err="1" smtClean="0"/>
            <a:t>tion</a:t>
          </a:r>
          <a:r>
            <a:rPr lang="en-GB" sz="1400" kern="1200" dirty="0" smtClean="0"/>
            <a:t> </a:t>
          </a:r>
          <a:endParaRPr lang="hu-HU" sz="1400" kern="1200" dirty="0"/>
        </a:p>
      </dsp:txBody>
      <dsp:txXfrm rot="10800000">
        <a:off x="4051019" y="937409"/>
        <a:ext cx="1085382" cy="1110488"/>
      </dsp:txXfrm>
    </dsp:sp>
    <dsp:sp modelId="{95310602-0E64-4D80-A205-0CB3F74918C7}">
      <dsp:nvSpPr>
        <dsp:cNvPr id="0" name=""/>
        <dsp:cNvSpPr/>
      </dsp:nvSpPr>
      <dsp:spPr>
        <a:xfrm>
          <a:off x="5287222" y="124987"/>
          <a:ext cx="1155852" cy="687433"/>
        </a:xfrm>
        <a:prstGeom prst="roundRect">
          <a:avLst>
            <a:gd name="adj" fmla="val 10000"/>
          </a:avLst>
        </a:prstGeom>
        <a:blipFill>
          <a:blip xmlns:r="http://schemas.openxmlformats.org/officeDocument/2006/relationships"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t="-34000" b="-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34E584-DA60-4686-BCD5-9023E3B667E2}">
      <dsp:nvSpPr>
        <dsp:cNvPr id="0" name=""/>
        <dsp:cNvSpPr/>
      </dsp:nvSpPr>
      <dsp:spPr>
        <a:xfrm rot="10800000">
          <a:off x="5287222" y="937409"/>
          <a:ext cx="1155852" cy="114572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hu-HU" sz="1500" kern="1200" dirty="0" err="1" smtClean="0"/>
            <a:t>Medical</a:t>
          </a:r>
          <a:r>
            <a:rPr lang="hu-HU" sz="1500" kern="1200" dirty="0" smtClean="0"/>
            <a:t> </a:t>
          </a:r>
          <a:r>
            <a:rPr lang="hu-HU" sz="1500" kern="1200" dirty="0" err="1" smtClean="0"/>
            <a:t>conditions</a:t>
          </a:r>
          <a:endParaRPr lang="hu-HU" sz="1500" kern="1200" dirty="0"/>
        </a:p>
      </dsp:txBody>
      <dsp:txXfrm rot="10800000">
        <a:off x="5322457" y="937409"/>
        <a:ext cx="1085382" cy="1110488"/>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horzAlign" val="l"/>
            <dgm:param type="linDir" val="fromR"/>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22ADE8-F597-E145-9C6E-AC654046AFA9}" type="datetimeFigureOut">
              <a:rPr lang="de-DE" smtClean="0"/>
              <a:pPr/>
              <a:t>21.05.2019</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DD3CFB-9724-1543-8626-456B7F425977}" type="slidenum">
              <a:rPr lang="de-DE" smtClean="0"/>
              <a:pPr/>
              <a:t>‹#›</a:t>
            </a:fld>
            <a:endParaRPr lang="de-DE"/>
          </a:p>
        </p:txBody>
      </p:sp>
    </p:spTree>
    <p:extLst>
      <p:ext uri="{BB962C8B-B14F-4D97-AF65-F5344CB8AC3E}">
        <p14:creationId xmlns:p14="http://schemas.microsoft.com/office/powerpoint/2010/main" val="256268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DBF9B-648E-1C42-AB82-558FF183BFDA}" type="datetimeFigureOut">
              <a:rPr lang="de-DE" smtClean="0"/>
              <a:pPr/>
              <a:t>21.05.2019</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6ECBE-0690-EF4A-A19E-1282DE5BC1DC}" type="slidenum">
              <a:rPr lang="de-DE" smtClean="0"/>
              <a:pPr/>
              <a:t>‹#›</a:t>
            </a:fld>
            <a:endParaRPr lang="de-DE"/>
          </a:p>
        </p:txBody>
      </p:sp>
    </p:spTree>
    <p:extLst>
      <p:ext uri="{BB962C8B-B14F-4D97-AF65-F5344CB8AC3E}">
        <p14:creationId xmlns:p14="http://schemas.microsoft.com/office/powerpoint/2010/main" val="20486055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CH" dirty="0" err="1" smtClean="0"/>
              <a:t>Click</a:t>
            </a:r>
            <a:r>
              <a:rPr lang="de-CH" dirty="0" smtClean="0"/>
              <a:t> to </a:t>
            </a:r>
            <a:r>
              <a:rPr lang="de-CH" dirty="0" err="1" smtClean="0"/>
              <a:t>edit</a:t>
            </a:r>
            <a:r>
              <a:rPr lang="de-CH" dirty="0" smtClean="0"/>
              <a:t> Master title style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C12FF43-1B04-1445-A08A-17B83B906C23}" type="datetime1">
              <a:rPr lang="de-DE" smtClean="0"/>
              <a:pPr/>
              <a:t>21.05.2019</a:t>
            </a:fld>
            <a:endParaRPr lang="de-DE"/>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de-DE"/>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p:cNvSpPr>
            <a:spLocks noGrp="1"/>
          </p:cNvSpPr>
          <p:nvPr>
            <p:ph type="pic" sz="quarter" idx="12"/>
          </p:nvPr>
        </p:nvSpPr>
        <p:spPr>
          <a:xfrm>
            <a:off x="282575" y="228600"/>
            <a:ext cx="1470025" cy="1371600"/>
          </a:xfrm>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smtClean="0"/>
              <a:t>Click to edit Master title style</a:t>
            </a:r>
            <a:endParaRPr/>
          </a:p>
        </p:txBody>
      </p:sp>
      <p:sp>
        <p:nvSpPr>
          <p:cNvPr id="5" name="Date Placeholder 4"/>
          <p:cNvSpPr>
            <a:spLocks noGrp="1"/>
          </p:cNvSpPr>
          <p:nvPr>
            <p:ph type="dt" sz="half" idx="10"/>
          </p:nvPr>
        </p:nvSpPr>
        <p:spPr/>
        <p:txBody>
          <a:bodyPr/>
          <a:lstStyle/>
          <a:p>
            <a:fld id="{FC237199-2344-144A-8847-1D191765737A}" type="datetime1">
              <a:rPr lang="de-DE" smtClean="0"/>
              <a:pPr/>
              <a:t>21.05.2019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F5B31D-2539-9A42-9CB3-772FFA5B6964}" type="slidenum">
              <a:rPr lang="de-DE" smtClean="0"/>
              <a:pPr/>
              <a:t>‹#›</a:t>
            </a:fld>
            <a:endParaRPr lang="de-DE"/>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smtClean="0"/>
              <a:t>Click to edit Master title style</a:t>
            </a:r>
            <a:endParaRPr/>
          </a:p>
        </p:txBody>
      </p:sp>
      <p:sp>
        <p:nvSpPr>
          <p:cNvPr id="3" name="Date Placeholder 2"/>
          <p:cNvSpPr>
            <a:spLocks noGrp="1"/>
          </p:cNvSpPr>
          <p:nvPr>
            <p:ph type="dt" sz="half" idx="10"/>
          </p:nvPr>
        </p:nvSpPr>
        <p:spPr/>
        <p:txBody>
          <a:bodyPr/>
          <a:lstStyle/>
          <a:p>
            <a:fld id="{CEC89D37-4FC0-0944-A961-E58B15E4BC60}" type="datetime1">
              <a:rPr lang="de-DE" smtClean="0"/>
              <a:pPr/>
              <a:t>21.05.2019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0F5B31D-2539-9A42-9CB3-772FFA5B6964}"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de-CH"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0D8102F-A90D-F24A-B517-62B409E4E11F}" type="datetime1">
              <a:rPr lang="de-DE" smtClean="0"/>
              <a:pPr/>
              <a:t>21.05.2019</a:t>
            </a:fld>
            <a:endParaRPr lang="de-DE"/>
          </a:p>
        </p:txBody>
      </p:sp>
      <p:sp>
        <p:nvSpPr>
          <p:cNvPr id="6" name="Footer Placeholder 5"/>
          <p:cNvSpPr>
            <a:spLocks noGrp="1"/>
          </p:cNvSpPr>
          <p:nvPr>
            <p:ph type="ftr" sz="quarter" idx="11"/>
          </p:nvPr>
        </p:nvSpPr>
        <p:spPr>
          <a:xfrm>
            <a:off x="3859305" y="6423585"/>
            <a:ext cx="3316941" cy="365125"/>
          </a:xfrm>
        </p:spPr>
        <p:txBody>
          <a:bodyPr/>
          <a:lstStyle/>
          <a:p>
            <a:endParaRPr lang="de-DE"/>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de-CH"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108AC56-7A36-ED4E-B380-2579094D9099}" type="datetime1">
              <a:rPr lang="de-DE" smtClean="0"/>
              <a:pPr/>
              <a:t>21.05.2019</a:t>
            </a:fld>
            <a:endParaRPr lang="de-DE"/>
          </a:p>
        </p:txBody>
      </p:sp>
      <p:sp>
        <p:nvSpPr>
          <p:cNvPr id="6" name="Footer Placeholder 5"/>
          <p:cNvSpPr>
            <a:spLocks noGrp="1"/>
          </p:cNvSpPr>
          <p:nvPr>
            <p:ph type="ftr" sz="quarter" idx="11"/>
          </p:nvPr>
        </p:nvSpPr>
        <p:spPr>
          <a:xfrm>
            <a:off x="4191000" y="6423585"/>
            <a:ext cx="3005138" cy="365125"/>
          </a:xfrm>
        </p:spPr>
        <p:txBody>
          <a:bodyPr/>
          <a:lstStyle/>
          <a:p>
            <a:endParaRPr lang="de-DE"/>
          </a:p>
        </p:txBody>
      </p:sp>
      <p:sp>
        <p:nvSpPr>
          <p:cNvPr id="7" name="Slide Number Placeholder 6"/>
          <p:cNvSpPr>
            <a:spLocks noGrp="1"/>
          </p:cNvSpPr>
          <p:nvPr>
            <p:ph type="sldNum" sz="quarter" idx="12"/>
          </p:nvPr>
        </p:nvSpPr>
        <p:spPr/>
        <p:txBody>
          <a:bodyPr/>
          <a:lstStyle/>
          <a:p>
            <a:fld id="{90F5B31D-2539-9A42-9CB3-772FFA5B6964}" type="slidenum">
              <a:rPr lang="de-DE" smtClean="0"/>
              <a:pPr/>
              <a:t>‹#›</a:t>
            </a:fld>
            <a:endParaRPr lang="de-DE"/>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de-CH"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p>
            <a:fld id="{14C98FCF-84BD-AC43-AD5D-FD7CA4FFF9BE}" type="datetime1">
              <a:rPr lang="de-DE" smtClean="0"/>
              <a:pPr/>
              <a:t>21.05.2019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F5B31D-2539-9A42-9CB3-772FFA5B6964}" type="slidenum">
              <a:rPr lang="de-DE" smtClean="0"/>
              <a:pPr/>
              <a:t>‹#›</a:t>
            </a:fld>
            <a:endParaRPr lang="de-DE"/>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de-CH"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4D013E1C-31C7-404F-B2BD-10CD8F1A7A4D}" type="datetime1">
              <a:rPr lang="de-DE" smtClean="0"/>
              <a:pPr/>
              <a:t>21.05.2019</a:t>
            </a:fld>
            <a:endParaRPr lang="de-DE"/>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de-DE"/>
          </a:p>
        </p:txBody>
      </p:sp>
      <p:sp>
        <p:nvSpPr>
          <p:cNvPr id="7" name="Slide Number Placeholder 6"/>
          <p:cNvSpPr>
            <a:spLocks noGrp="1"/>
          </p:cNvSpPr>
          <p:nvPr>
            <p:ph type="sldNum" sz="quarter" idx="12"/>
          </p:nvPr>
        </p:nvSpPr>
        <p:spPr/>
        <p:txBody>
          <a:bodyPr/>
          <a:lstStyle/>
          <a:p>
            <a:fld id="{90F5B31D-2539-9A42-9CB3-772FFA5B6964}" type="slidenum">
              <a:rPr lang="de-DE" smtClean="0"/>
              <a:pPr/>
              <a:t>‹#›</a:t>
            </a:fld>
            <a:endParaRPr lang="de-DE"/>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de-CH"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de-CH"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de-CH"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EEA71F5-8EF5-E741-A4BF-05D3E2450EAD}" type="datetime1">
              <a:rPr lang="de-DE" smtClean="0"/>
              <a:pPr/>
              <a:t>21.05.2019</a:t>
            </a:fld>
            <a:endParaRPr lang="de-DE"/>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de-DE"/>
          </a:p>
        </p:txBody>
      </p:sp>
      <p:sp>
        <p:nvSpPr>
          <p:cNvPr id="7" name="Slide Number Placeholder 6"/>
          <p:cNvSpPr>
            <a:spLocks noGrp="1"/>
          </p:cNvSpPr>
          <p:nvPr>
            <p:ph type="sldNum" sz="quarter" idx="12"/>
          </p:nvPr>
        </p:nvSpPr>
        <p:spPr/>
        <p:txBody>
          <a:bodyPr/>
          <a:lstStyle/>
          <a:p>
            <a:fld id="{90F5B31D-2539-9A42-9CB3-772FFA5B6964}" type="slidenum">
              <a:rPr lang="de-DE" smtClean="0"/>
              <a:pPr/>
              <a:t>‹#›</a:t>
            </a:fld>
            <a:endParaRPr lang="de-DE"/>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de-CH"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de-CH"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de-CH"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de-CH"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B0F1CC6-AA8B-3944-B1BD-0D749E1562FD}" type="datetime1">
              <a:rPr lang="de-DE" smtClean="0"/>
              <a:pPr/>
              <a:t>21.05.2019</a:t>
            </a:fld>
            <a:endParaRPr lang="de-DE"/>
          </a:p>
        </p:txBody>
      </p:sp>
      <p:sp>
        <p:nvSpPr>
          <p:cNvPr id="6" name="Footer Placeholder 5"/>
          <p:cNvSpPr>
            <a:spLocks noGrp="1"/>
          </p:cNvSpPr>
          <p:nvPr>
            <p:ph type="ftr" sz="quarter" idx="11"/>
          </p:nvPr>
        </p:nvSpPr>
        <p:spPr>
          <a:xfrm>
            <a:off x="4191000" y="6423585"/>
            <a:ext cx="3005138" cy="365125"/>
          </a:xfrm>
        </p:spPr>
        <p:txBody>
          <a:bodyPr/>
          <a:lstStyle/>
          <a:p>
            <a:endParaRPr lang="de-DE"/>
          </a:p>
        </p:txBody>
      </p:sp>
      <p:sp>
        <p:nvSpPr>
          <p:cNvPr id="7" name="Slide Number Placeholder 6"/>
          <p:cNvSpPr>
            <a:spLocks noGrp="1"/>
          </p:cNvSpPr>
          <p:nvPr>
            <p:ph type="sldNum" sz="quarter" idx="12"/>
          </p:nvPr>
        </p:nvSpPr>
        <p:spPr/>
        <p:txBody>
          <a:bodyPr/>
          <a:lstStyle/>
          <a:p>
            <a:fld id="{90F5B31D-2539-9A42-9CB3-772FFA5B6964}" type="slidenum">
              <a:rPr lang="de-DE" smtClean="0"/>
              <a:pPr/>
              <a:t>‹#›</a:t>
            </a:fld>
            <a:endParaRPr lang="de-DE"/>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de-CH"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de-CH"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4" name="Date Placeholder 3"/>
          <p:cNvSpPr>
            <a:spLocks noGrp="1"/>
          </p:cNvSpPr>
          <p:nvPr>
            <p:ph type="dt" sz="half" idx="10"/>
          </p:nvPr>
        </p:nvSpPr>
        <p:spPr/>
        <p:txBody>
          <a:bodyPr/>
          <a:lstStyle/>
          <a:p>
            <a:fld id="{E3ABA514-1D31-F242-82B7-0B706FF03CFD}" type="datetime1">
              <a:rPr lang="de-DE" smtClean="0"/>
              <a:pPr/>
              <a:t>21.05.2019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F5B31D-2539-9A42-9CB3-772FFA5B6964}" type="slidenum">
              <a:rPr lang="de-DE" smtClean="0"/>
              <a:pPr/>
              <a:t>‹#›</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de-CH"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4" name="Date Placeholder 3"/>
          <p:cNvSpPr>
            <a:spLocks noGrp="1"/>
          </p:cNvSpPr>
          <p:nvPr>
            <p:ph type="dt" sz="half" idx="10"/>
          </p:nvPr>
        </p:nvSpPr>
        <p:spPr/>
        <p:txBody>
          <a:bodyPr/>
          <a:lstStyle/>
          <a:p>
            <a:fld id="{31AB8A2D-6271-B847-BBBB-CC8AE025CD64}" type="datetime1">
              <a:rPr lang="de-DE" smtClean="0"/>
              <a:pPr/>
              <a:t>21.05.2019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F5B31D-2539-9A42-9CB3-772FFA5B6964}" type="slidenum">
              <a:rPr lang="de-DE" smtClean="0"/>
              <a:pPr/>
              <a:t>‹#›</a:t>
            </a:fld>
            <a:endParaRPr lang="de-DE"/>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HelveticaNeueLT Pro 55 Roman" pitchFamily="34" charset="0"/>
            </a:endParaRPr>
          </a:p>
        </p:txBody>
      </p:sp>
      <p:sp>
        <p:nvSpPr>
          <p:cNvPr id="2" name="Title 1"/>
          <p:cNvSpPr>
            <a:spLocks noGrp="1"/>
          </p:cNvSpPr>
          <p:nvPr>
            <p:ph type="title"/>
          </p:nvPr>
        </p:nvSpPr>
        <p:spPr>
          <a:xfrm>
            <a:off x="498474" y="484094"/>
            <a:ext cx="6296773" cy="1116106"/>
          </a:xfrm>
        </p:spPr>
        <p:txBody>
          <a:bodyPr/>
          <a:lstStyle>
            <a:lvl1pPr>
              <a:defRPr sz="2600">
                <a:latin typeface="HelveticaNeueLT Pro 55 Roman" pitchFamily="34" charset="0"/>
              </a:defRPr>
            </a:lvl1pPr>
          </a:lstStyle>
          <a:p>
            <a:r>
              <a:rPr lang="de-CH" dirty="0" err="1" smtClean="0"/>
              <a:t>Click</a:t>
            </a:r>
            <a:r>
              <a:rPr lang="de-CH" dirty="0" smtClean="0"/>
              <a:t> to </a:t>
            </a:r>
            <a:r>
              <a:rPr lang="de-CH" dirty="0" err="1" smtClean="0"/>
              <a:t>edit</a:t>
            </a:r>
            <a:r>
              <a:rPr lang="de-CH" dirty="0" smtClean="0"/>
              <a:t> Master title style</a:t>
            </a:r>
            <a:endParaRPr dirty="0"/>
          </a:p>
        </p:txBody>
      </p:sp>
      <p:sp>
        <p:nvSpPr>
          <p:cNvPr id="3" name="Content Placeholder 2"/>
          <p:cNvSpPr>
            <a:spLocks noGrp="1"/>
          </p:cNvSpPr>
          <p:nvPr>
            <p:ph idx="1"/>
          </p:nvPr>
        </p:nvSpPr>
        <p:spPr/>
        <p:txBody>
          <a:bodyPr/>
          <a:lstStyle>
            <a:lvl1pPr>
              <a:defRPr>
                <a:latin typeface="HelveticaNeueLT Pro 55 Roman" pitchFamily="34" charset="0"/>
              </a:defRPr>
            </a:lvl1pPr>
            <a:lvl2pPr>
              <a:defRPr>
                <a:latin typeface="HelveticaNeueLT Pro 55 Roman" pitchFamily="34" charset="0"/>
              </a:defRPr>
            </a:lvl2pPr>
            <a:lvl3pPr>
              <a:defRPr>
                <a:latin typeface="HelveticaNeueLT Pro 55 Roman" pitchFamily="34" charset="0"/>
              </a:defRPr>
            </a:lvl3pPr>
            <a:lvl4pPr>
              <a:defRPr>
                <a:latin typeface="HelveticaNeueLT Pro 55 Roman" pitchFamily="34" charset="0"/>
              </a:defRPr>
            </a:lvl4pPr>
            <a:lvl5pPr>
              <a:defRPr>
                <a:latin typeface="HelveticaNeueLT Pro 55 Roman" pitchFamily="34" charset="0"/>
              </a:defRPr>
            </a:lvl5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4" name="Date Placeholder 3"/>
          <p:cNvSpPr>
            <a:spLocks noGrp="1"/>
          </p:cNvSpPr>
          <p:nvPr>
            <p:ph type="dt" sz="half" idx="10"/>
          </p:nvPr>
        </p:nvSpPr>
        <p:spPr/>
        <p:txBody>
          <a:bodyPr/>
          <a:lstStyle>
            <a:lvl1pPr>
              <a:defRPr>
                <a:latin typeface="HelveticaNeueLT Pro 55 Roman" pitchFamily="34" charset="0"/>
              </a:defRPr>
            </a:lvl1pPr>
          </a:lstStyle>
          <a:p>
            <a:fld id="{EC472B2A-60D0-AE41-9C5C-FB733A42951F}" type="datetime1">
              <a:rPr lang="de-DE" smtClean="0"/>
              <a:pPr/>
              <a:t>21.05.2019</a:t>
            </a:fld>
            <a:endParaRPr lang="de-DE"/>
          </a:p>
        </p:txBody>
      </p:sp>
      <p:sp>
        <p:nvSpPr>
          <p:cNvPr id="5" name="Footer Placeholder 4"/>
          <p:cNvSpPr>
            <a:spLocks noGrp="1"/>
          </p:cNvSpPr>
          <p:nvPr>
            <p:ph type="ftr" sz="quarter" idx="11"/>
          </p:nvPr>
        </p:nvSpPr>
        <p:spPr/>
        <p:txBody>
          <a:bodyPr/>
          <a:lstStyle>
            <a:lvl1pPr>
              <a:defRPr>
                <a:latin typeface="HelveticaNeueLT Pro 55 Roman" pitchFamily="34" charset="0"/>
              </a:defRPr>
            </a:lvl1pPr>
          </a:lstStyle>
          <a:p>
            <a:endParaRPr lang="de-DE"/>
          </a:p>
        </p:txBody>
      </p:sp>
      <p:sp>
        <p:nvSpPr>
          <p:cNvPr id="6" name="Slide Number Placeholder 5"/>
          <p:cNvSpPr>
            <a:spLocks noGrp="1"/>
          </p:cNvSpPr>
          <p:nvPr>
            <p:ph type="sldNum" sz="quarter" idx="12"/>
          </p:nvPr>
        </p:nvSpPr>
        <p:spPr/>
        <p:txBody>
          <a:bodyPr/>
          <a:lstStyle>
            <a:lvl1pPr>
              <a:defRPr>
                <a:latin typeface="HelveticaNeueLT Pro 55 Roman" pitchFamily="34" charset="0"/>
              </a:defRPr>
            </a:lvl1pPr>
          </a:lstStyle>
          <a:p>
            <a:fld id="{90F5B31D-2539-9A42-9CB3-772FFA5B6964}" type="slidenum">
              <a:rPr lang="de-DE" smtClean="0"/>
              <a:pPr/>
              <a:t>‹#›</a:t>
            </a:fld>
            <a:endParaRPr lang="de-DE"/>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latin typeface="HelveticaNeueLT Pro 55 Roman" pitchFamily="34" charset="0"/>
              </a:rPr>
              <a:t>+</a:t>
            </a:r>
          </a:p>
        </p:txBody>
      </p:sp>
      <p:sp>
        <p:nvSpPr>
          <p:cNvPr id="11" name="Text Placeholder 13"/>
          <p:cNvSpPr>
            <a:spLocks noGrp="1"/>
          </p:cNvSpPr>
          <p:nvPr>
            <p:ph type="body" sz="quarter" idx="13" hasCustomPrompt="1"/>
          </p:nvPr>
        </p:nvSpPr>
        <p:spPr>
          <a:xfrm>
            <a:off x="7315200" y="282575"/>
            <a:ext cx="904875" cy="1600200"/>
          </a:xfrm>
        </p:spPr>
        <p:txBody>
          <a:bodyPr wrap="square" anchor="b">
            <a:noAutofit/>
          </a:bodyPr>
          <a:lstStyle>
            <a:lvl1pPr algn="l">
              <a:spcAft>
                <a:spcPts val="0"/>
              </a:spcAft>
              <a:buNone/>
              <a:defRPr sz="2400" baseline="0">
                <a:solidFill>
                  <a:srgbClr val="004C87"/>
                </a:solidFill>
                <a:latin typeface="HelveticaNeueLT Pro 55 Roman" pitchFamily="34" charset="0"/>
              </a:defRPr>
            </a:lvl1pPr>
          </a:lstStyle>
          <a:p>
            <a:pPr lvl="0"/>
            <a:r>
              <a:rPr lang="de-DE" sz="1200" dirty="0" err="1" smtClean="0"/>
              <a:t>Chapter</a:t>
            </a:r>
            <a:r>
              <a:rPr lang="de-DE" sz="1200" dirty="0" smtClean="0"/>
              <a:t> 1</a:t>
            </a:r>
          </a:p>
          <a:p>
            <a:pPr lvl="0"/>
            <a:r>
              <a:rPr lang="de-DE" sz="1200" dirty="0" err="1" smtClean="0"/>
              <a:t>Chapter</a:t>
            </a:r>
            <a:r>
              <a:rPr lang="de-DE" sz="1200" dirty="0" smtClean="0"/>
              <a:t> 2</a:t>
            </a:r>
          </a:p>
          <a:p>
            <a:pPr lvl="0"/>
            <a:r>
              <a:rPr lang="de-DE" sz="1200" dirty="0" err="1" smtClean="0"/>
              <a:t>Chapter</a:t>
            </a:r>
            <a:r>
              <a:rPr lang="de-DE" sz="1200" dirty="0" smtClean="0"/>
              <a:t> 3</a:t>
            </a:r>
          </a:p>
          <a:p>
            <a:pPr lvl="0"/>
            <a:r>
              <a:rPr lang="de-DE" sz="1200" dirty="0" err="1" smtClean="0"/>
              <a:t>Chapter</a:t>
            </a:r>
            <a:r>
              <a:rPr lang="de-DE" sz="1200" dirty="0" smtClean="0"/>
              <a:t> 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6296773" cy="995082"/>
          </a:xfrm>
        </p:spPr>
        <p:txBody>
          <a:bodyPr anchor="b" anchorCtr="0"/>
          <a:lstStyle>
            <a:lvl1pPr>
              <a:defRPr sz="2600"/>
            </a:lvl1pPr>
          </a:lstStyle>
          <a:p>
            <a:r>
              <a:rPr lang="de-CH" dirty="0" err="1" smtClean="0"/>
              <a:t>Click</a:t>
            </a:r>
            <a:r>
              <a:rPr lang="de-CH" dirty="0" smtClean="0"/>
              <a:t> to </a:t>
            </a:r>
            <a:r>
              <a:rPr lang="de-CH" dirty="0" err="1" smtClean="0"/>
              <a:t>edit</a:t>
            </a:r>
            <a:r>
              <a:rPr lang="de-CH" dirty="0" smtClean="0"/>
              <a:t> Master title style</a:t>
            </a:r>
            <a:endParaRPr dirty="0"/>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4" name="Date Placeholder 3"/>
          <p:cNvSpPr>
            <a:spLocks noGrp="1"/>
          </p:cNvSpPr>
          <p:nvPr>
            <p:ph type="dt" sz="half" idx="10"/>
          </p:nvPr>
        </p:nvSpPr>
        <p:spPr/>
        <p:txBody>
          <a:bodyPr/>
          <a:lstStyle/>
          <a:p>
            <a:fld id="{959AAFFA-B541-C54B-9CFD-FB41650F16F9}" type="datetime1">
              <a:rPr lang="de-DE" smtClean="0"/>
              <a:pPr/>
              <a:t>21.05.2019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F5B31D-2539-9A42-9CB3-772FFA5B6964}" type="slidenum">
              <a:rPr lang="de-DE" smtClean="0"/>
              <a:pPr/>
              <a:t>‹#›</a:t>
            </a:fld>
            <a:endParaRPr lang="de-DE"/>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mtClean="0"/>
              <a:t>Click to edit Master text styles</a:t>
            </a:r>
          </a:p>
        </p:txBody>
      </p:sp>
      <p:sp>
        <p:nvSpPr>
          <p:cNvPr id="12" name="Text Placeholder 13"/>
          <p:cNvSpPr>
            <a:spLocks noGrp="1"/>
          </p:cNvSpPr>
          <p:nvPr>
            <p:ph type="body" sz="quarter" idx="13" hasCustomPrompt="1"/>
          </p:nvPr>
        </p:nvSpPr>
        <p:spPr>
          <a:xfrm>
            <a:off x="7315200" y="282575"/>
            <a:ext cx="904875" cy="1600200"/>
          </a:xfrm>
        </p:spPr>
        <p:txBody>
          <a:bodyPr wrap="square" anchor="b">
            <a:noAutofit/>
          </a:bodyPr>
          <a:lstStyle>
            <a:lvl1pPr algn="l">
              <a:spcAft>
                <a:spcPts val="0"/>
              </a:spcAft>
              <a:buNone/>
              <a:defRPr sz="2400" baseline="0">
                <a:solidFill>
                  <a:srgbClr val="004C87"/>
                </a:solidFill>
              </a:defRPr>
            </a:lvl1pPr>
          </a:lstStyle>
          <a:p>
            <a:pPr lvl="0"/>
            <a:r>
              <a:rPr lang="de-DE" sz="1200" dirty="0" err="1" smtClean="0"/>
              <a:t>Chapter</a:t>
            </a:r>
            <a:r>
              <a:rPr lang="de-DE" sz="1200" dirty="0" smtClean="0"/>
              <a:t> 1</a:t>
            </a:r>
          </a:p>
          <a:p>
            <a:pPr lvl="0"/>
            <a:r>
              <a:rPr lang="de-DE" sz="1200" dirty="0" err="1" smtClean="0"/>
              <a:t>Chapter</a:t>
            </a:r>
            <a:r>
              <a:rPr lang="de-DE" sz="1200" dirty="0" smtClean="0"/>
              <a:t> 2</a:t>
            </a:r>
          </a:p>
          <a:p>
            <a:pPr lvl="0"/>
            <a:r>
              <a:rPr lang="de-DE" sz="1200" dirty="0" err="1" smtClean="0"/>
              <a:t>Chapter</a:t>
            </a:r>
            <a:r>
              <a:rPr lang="de-DE" sz="1200" dirty="0" smtClean="0"/>
              <a:t> 3</a:t>
            </a:r>
          </a:p>
          <a:p>
            <a:pPr lvl="0"/>
            <a:r>
              <a:rPr lang="de-DE" sz="1200" dirty="0" err="1" smtClean="0"/>
              <a:t>Chapter</a:t>
            </a:r>
            <a:r>
              <a:rPr lang="de-DE" sz="1200" dirty="0" smtClean="0"/>
              <a:t> 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atin typeface="HelveticaNeueLT Pro 55 Roman" pitchFamily="34" charset="0"/>
              </a:defRPr>
            </a:lvl1pPr>
          </a:lstStyle>
          <a:p>
            <a:r>
              <a:rPr lang="de-CH"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latin typeface="HelveticaNeueLT Pro 55 Roma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atin typeface="HelveticaNeueLT Pro 55 Roman" pitchFamily="34" charset="0"/>
              </a:defRPr>
            </a:lvl1pPr>
          </a:lstStyle>
          <a:p>
            <a:fld id="{B9982519-E22E-BB45-9132-FDC4EFEFA63A}" type="datetime1">
              <a:rPr lang="de-DE" smtClean="0"/>
              <a:pPr/>
              <a:t>21.05.2019</a:t>
            </a:fld>
            <a:endParaRPr lang="de-DE"/>
          </a:p>
        </p:txBody>
      </p:sp>
      <p:sp>
        <p:nvSpPr>
          <p:cNvPr id="5" name="Footer Placeholder 4"/>
          <p:cNvSpPr>
            <a:spLocks noGrp="1"/>
          </p:cNvSpPr>
          <p:nvPr>
            <p:ph type="ftr" sz="quarter" idx="11"/>
          </p:nvPr>
        </p:nvSpPr>
        <p:spPr>
          <a:xfrm>
            <a:off x="6311153" y="6425640"/>
            <a:ext cx="2617694" cy="365125"/>
          </a:xfrm>
        </p:spPr>
        <p:txBody>
          <a:bodyPr/>
          <a:lstStyle>
            <a:lvl1pPr algn="r">
              <a:defRPr>
                <a:latin typeface="HelveticaNeueLT Pro 55 Roman" pitchFamily="34" charset="0"/>
              </a:defRPr>
            </a:lvl1pPr>
          </a:lstStyle>
          <a:p>
            <a:endParaRPr lang="de-DE"/>
          </a:p>
        </p:txBody>
      </p:sp>
      <p:sp>
        <p:nvSpPr>
          <p:cNvPr id="7" name="Rectangle 6"/>
          <p:cNvSpPr/>
          <p:nvPr userDrawn="1"/>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HelveticaNeueLT Pro 55 Roman" pitchFamily="34" charset="0"/>
            </a:endParaRPr>
          </a:p>
        </p:txBody>
      </p:sp>
      <p:sp>
        <p:nvSpPr>
          <p:cNvPr id="8" name="Rectangle 7"/>
          <p:cNvSpPr/>
          <p:nvPr/>
        </p:nvSpPr>
        <p:spPr>
          <a:xfrm>
            <a:off x="6802438" y="228600"/>
            <a:ext cx="2057400" cy="20391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HelveticaNeueLT Pro 55 Roman" pitchFamily="34" charset="0"/>
            </a:endParaRPr>
          </a:p>
        </p:txBody>
      </p:sp>
      <p:sp>
        <p:nvSpPr>
          <p:cNvPr id="10" name="Rectangle 9"/>
          <p:cNvSpPr/>
          <p:nvPr/>
        </p:nvSpPr>
        <p:spPr>
          <a:xfrm>
            <a:off x="4624388" y="2377440"/>
            <a:ext cx="2057400" cy="20391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HelveticaNeueLT Pro 55 Roman" pitchFamily="34" charset="0"/>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atin typeface="HelveticaNeueLT Pro 55 Roman" pitchFamily="34" charset="0"/>
              </a:defRPr>
            </a:lvl1pPr>
          </a:lstStyle>
          <a:p>
            <a:r>
              <a:rPr lang="de-CH"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atin typeface="HelveticaNeueLT Pro 55 Roman" pitchFamily="34" charset="0"/>
              </a:defRPr>
            </a:lvl1pPr>
          </a:lstStyle>
          <a:p>
            <a:r>
              <a:rPr lang="de-CH" smtClean="0"/>
              <a:t>Click icon to add picture</a:t>
            </a:r>
            <a:endParaRPr/>
          </a:p>
        </p:txBody>
      </p:sp>
      <p:sp>
        <p:nvSpPr>
          <p:cNvPr id="17" name="Picture Placeholder 13"/>
          <p:cNvSpPr>
            <a:spLocks noGrp="1"/>
          </p:cNvSpPr>
          <p:nvPr>
            <p:ph type="pic" sz="quarter" idx="14"/>
          </p:nvPr>
        </p:nvSpPr>
        <p:spPr>
          <a:xfrm>
            <a:off x="282575" y="228600"/>
            <a:ext cx="1470025" cy="1371600"/>
          </a:xfrm>
        </p:spPr>
        <p:txBody>
          <a:bodyPr/>
          <a:lstStyle>
            <a:lvl1pPr>
              <a:defRPr>
                <a:latin typeface="HelveticaNeueLT Pro 55 Roman" pitchFamily="34" charset="0"/>
              </a:defRPr>
            </a:lvl1pPr>
          </a:lstStyle>
          <a:p>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9144000" cy="6858000"/>
          </a:xfrm>
        </p:spPr>
        <p:txBody>
          <a:bodyPr/>
          <a:lstStyle/>
          <a:p>
            <a:endParaRPr lang="de-DE"/>
          </a:p>
        </p:txBody>
      </p:sp>
      <p:sp>
        <p:nvSpPr>
          <p:cNvPr id="2" name="Title 1"/>
          <p:cNvSpPr>
            <a:spLocks noGrp="1"/>
          </p:cNvSpPr>
          <p:nvPr>
            <p:ph type="title" hasCustomPrompt="1"/>
          </p:nvPr>
        </p:nvSpPr>
        <p:spPr>
          <a:xfrm>
            <a:off x="0" y="1828800"/>
            <a:ext cx="9144000" cy="2505075"/>
          </a:xfrm>
          <a:solidFill>
            <a:schemeClr val="accent1">
              <a:alpha val="50000"/>
            </a:schemeClr>
          </a:solidFill>
        </p:spPr>
        <p:txBody>
          <a:bodyPr lIns="324000" rIns="324000" anchor="ctr" anchorCtr="0">
            <a:normAutofit/>
          </a:bodyPr>
          <a:lstStyle>
            <a:lvl1pPr algn="l">
              <a:defRPr sz="5200" b="0" cap="none" baseline="0">
                <a:solidFill>
                  <a:schemeClr val="bg1"/>
                </a:solidFill>
              </a:defRPr>
            </a:lvl1pPr>
          </a:lstStyle>
          <a:p>
            <a:r>
              <a:rPr lang="de-CH" dirty="0" err="1" smtClean="0"/>
              <a:t>Chapter</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latin typeface="HelveticaNeueLT Pro 55 Roman" pitchFamily="34" charset="0"/>
              </a:rPr>
              <a:t>+</a:t>
            </a:r>
          </a:p>
        </p:txBody>
      </p:sp>
      <p:sp>
        <p:nvSpPr>
          <p:cNvPr id="2" name="Title 1"/>
          <p:cNvSpPr>
            <a:spLocks noGrp="1"/>
          </p:cNvSpPr>
          <p:nvPr>
            <p:ph type="title"/>
          </p:nvPr>
        </p:nvSpPr>
        <p:spPr>
          <a:xfrm>
            <a:off x="498474" y="484094"/>
            <a:ext cx="6296773" cy="1116106"/>
          </a:xfrm>
        </p:spPr>
        <p:txBody>
          <a:bodyPr/>
          <a:lstStyle>
            <a:lvl1pPr>
              <a:defRPr sz="2600"/>
            </a:lvl1pPr>
          </a:lstStyle>
          <a:p>
            <a:r>
              <a:rPr lang="de-CH" dirty="0" err="1" smtClean="0"/>
              <a:t>Click</a:t>
            </a:r>
            <a:r>
              <a:rPr lang="de-CH" dirty="0" smtClean="0"/>
              <a:t> to </a:t>
            </a:r>
            <a:r>
              <a:rPr lang="de-CH" dirty="0" err="1" smtClean="0"/>
              <a:t>edit</a:t>
            </a:r>
            <a:r>
              <a:rPr lang="de-CH" dirty="0" smtClean="0"/>
              <a:t> Master title style</a:t>
            </a:r>
            <a:endParaRPr dirty="0"/>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5" name="Date Placeholder 4"/>
          <p:cNvSpPr>
            <a:spLocks noGrp="1"/>
          </p:cNvSpPr>
          <p:nvPr>
            <p:ph type="dt" sz="half" idx="10"/>
          </p:nvPr>
        </p:nvSpPr>
        <p:spPr/>
        <p:txBody>
          <a:bodyPr/>
          <a:lstStyle/>
          <a:p>
            <a:fld id="{10B6E035-630C-E94F-8B74-D1125BED16CC}" type="datetime1">
              <a:rPr lang="de-DE" smtClean="0"/>
              <a:pPr/>
              <a:t>21.05.2019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F5B31D-2539-9A42-9CB3-772FFA5B6964}" type="slidenum">
              <a:rPr lang="de-DE" smtClean="0"/>
              <a:pPr/>
              <a:t>‹#›</a:t>
            </a:fld>
            <a:endParaRPr lang="de-DE"/>
          </a:p>
        </p:txBody>
      </p:sp>
      <p:sp>
        <p:nvSpPr>
          <p:cNvPr id="13" name="Text Placeholder 13"/>
          <p:cNvSpPr>
            <a:spLocks noGrp="1"/>
          </p:cNvSpPr>
          <p:nvPr>
            <p:ph type="body" sz="quarter" idx="13" hasCustomPrompt="1"/>
          </p:nvPr>
        </p:nvSpPr>
        <p:spPr>
          <a:xfrm>
            <a:off x="7315200" y="282575"/>
            <a:ext cx="904875" cy="1600200"/>
          </a:xfrm>
        </p:spPr>
        <p:txBody>
          <a:bodyPr wrap="square" anchor="b">
            <a:noAutofit/>
          </a:bodyPr>
          <a:lstStyle>
            <a:lvl1pPr algn="l">
              <a:spcAft>
                <a:spcPts val="0"/>
              </a:spcAft>
              <a:buNone/>
              <a:defRPr sz="2400" baseline="0">
                <a:solidFill>
                  <a:srgbClr val="004C87"/>
                </a:solidFill>
              </a:defRPr>
            </a:lvl1pPr>
          </a:lstStyle>
          <a:p>
            <a:pPr lvl="0"/>
            <a:r>
              <a:rPr lang="de-DE" sz="1200" dirty="0" err="1" smtClean="0"/>
              <a:t>Chapter</a:t>
            </a:r>
            <a:r>
              <a:rPr lang="de-DE" sz="1200" dirty="0" smtClean="0"/>
              <a:t> 1</a:t>
            </a:r>
          </a:p>
          <a:p>
            <a:pPr lvl="0"/>
            <a:r>
              <a:rPr lang="de-DE" sz="1200" dirty="0" err="1" smtClean="0"/>
              <a:t>Chapter</a:t>
            </a:r>
            <a:r>
              <a:rPr lang="de-DE" sz="1200" dirty="0" smtClean="0"/>
              <a:t> 2</a:t>
            </a:r>
          </a:p>
          <a:p>
            <a:pPr lvl="0"/>
            <a:r>
              <a:rPr lang="de-DE" sz="1200" dirty="0" err="1" smtClean="0"/>
              <a:t>Chapter</a:t>
            </a:r>
            <a:r>
              <a:rPr lang="de-DE" sz="1200" dirty="0" smtClean="0"/>
              <a:t> 3</a:t>
            </a:r>
          </a:p>
          <a:p>
            <a:pPr lvl="0"/>
            <a:r>
              <a:rPr lang="de-DE" sz="1200" dirty="0" err="1" smtClean="0"/>
              <a:t>Chapter</a:t>
            </a:r>
            <a:r>
              <a:rPr lang="de-DE" sz="1200" dirty="0" smtClean="0"/>
              <a:t> 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p:nvSpPr>
        <p:spPr>
          <a:xfrm>
            <a:off x="8211600" y="282574"/>
            <a:ext cx="640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a:xfrm>
            <a:off x="498474" y="484094"/>
            <a:ext cx="6296773" cy="1116106"/>
          </a:xfrm>
        </p:spPr>
        <p:txBody>
          <a:bodyPr/>
          <a:lstStyle>
            <a:lvl1pPr>
              <a:defRPr sz="2600"/>
            </a:lvl1pPr>
          </a:lstStyle>
          <a:p>
            <a:r>
              <a:rPr lang="de-CH" dirty="0" err="1" smtClean="0"/>
              <a:t>Click</a:t>
            </a:r>
            <a:r>
              <a:rPr lang="de-CH" dirty="0" smtClean="0"/>
              <a:t> to </a:t>
            </a:r>
            <a:r>
              <a:rPr lang="de-CH" dirty="0" err="1" smtClean="0"/>
              <a:t>edit</a:t>
            </a:r>
            <a:r>
              <a:rPr lang="de-CH" dirty="0" smtClean="0"/>
              <a:t> Master title style</a:t>
            </a:r>
            <a:endParaRPr dirty="0"/>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7" name="Date Placeholder 6"/>
          <p:cNvSpPr>
            <a:spLocks noGrp="1"/>
          </p:cNvSpPr>
          <p:nvPr>
            <p:ph type="dt" sz="half" idx="10"/>
          </p:nvPr>
        </p:nvSpPr>
        <p:spPr/>
        <p:txBody>
          <a:bodyPr/>
          <a:lstStyle/>
          <a:p>
            <a:fld id="{E58C34A5-5029-A245-9E2B-8EDE2AA0A863}" type="datetime1">
              <a:rPr lang="de-DE" smtClean="0"/>
              <a:pPr/>
              <a:t>21.05.2019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0F5B31D-2539-9A42-9CB3-772FFA5B6964}" type="slidenum">
              <a:rPr lang="de-DE" smtClean="0"/>
              <a:pPr/>
              <a:t>‹#›</a:t>
            </a:fld>
            <a:endParaRPr lang="de-DE"/>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14" name="Text Placeholder 13"/>
          <p:cNvSpPr>
            <a:spLocks noGrp="1"/>
          </p:cNvSpPr>
          <p:nvPr>
            <p:ph type="body" sz="quarter" idx="13" hasCustomPrompt="1"/>
          </p:nvPr>
        </p:nvSpPr>
        <p:spPr>
          <a:xfrm>
            <a:off x="7315200" y="282575"/>
            <a:ext cx="904875" cy="1600200"/>
          </a:xfrm>
        </p:spPr>
        <p:txBody>
          <a:bodyPr wrap="square" anchor="b">
            <a:noAutofit/>
          </a:bodyPr>
          <a:lstStyle>
            <a:lvl1pPr algn="l">
              <a:spcAft>
                <a:spcPts val="0"/>
              </a:spcAft>
              <a:buNone/>
              <a:defRPr sz="2400" baseline="0">
                <a:solidFill>
                  <a:srgbClr val="004C87"/>
                </a:solidFill>
              </a:defRPr>
            </a:lvl1pPr>
          </a:lstStyle>
          <a:p>
            <a:pPr lvl="0"/>
            <a:r>
              <a:rPr lang="de-DE" sz="1200" dirty="0" err="1" smtClean="0"/>
              <a:t>Chapter</a:t>
            </a:r>
            <a:r>
              <a:rPr lang="de-DE" sz="1200" dirty="0" smtClean="0"/>
              <a:t> 1</a:t>
            </a:r>
          </a:p>
          <a:p>
            <a:pPr lvl="0"/>
            <a:r>
              <a:rPr lang="de-DE" sz="1200" dirty="0" err="1" smtClean="0"/>
              <a:t>Chapter</a:t>
            </a:r>
            <a:r>
              <a:rPr lang="de-DE" sz="1200" dirty="0" smtClean="0"/>
              <a:t> 2</a:t>
            </a:r>
          </a:p>
          <a:p>
            <a:pPr lvl="0"/>
            <a:r>
              <a:rPr lang="de-DE" sz="1200" dirty="0" err="1" smtClean="0"/>
              <a:t>Chapter</a:t>
            </a:r>
            <a:r>
              <a:rPr lang="de-DE" sz="1200" dirty="0" smtClean="0"/>
              <a:t> 3</a:t>
            </a:r>
          </a:p>
          <a:p>
            <a:pPr lvl="0"/>
            <a:r>
              <a:rPr lang="de-DE" sz="1200" dirty="0" err="1" smtClean="0"/>
              <a:t>Chapter</a:t>
            </a:r>
            <a:r>
              <a:rPr lang="de-DE" sz="1200" dirty="0" smtClean="0"/>
              <a:t> 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16" name="Rectangle 15"/>
          <p:cNvSpPr/>
          <p:nvPr userDrawn="1"/>
        </p:nvSpPr>
        <p:spPr>
          <a:xfrm>
            <a:off x="8211600" y="282574"/>
            <a:ext cx="640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5" name="Date Placeholder 4"/>
          <p:cNvSpPr>
            <a:spLocks noGrp="1"/>
          </p:cNvSpPr>
          <p:nvPr>
            <p:ph type="dt" sz="half" idx="10"/>
          </p:nvPr>
        </p:nvSpPr>
        <p:spPr/>
        <p:txBody>
          <a:bodyPr/>
          <a:lstStyle/>
          <a:p>
            <a:fld id="{AEA049FB-D1D7-1842-ADB9-B6AE1EF835CD}" type="datetime1">
              <a:rPr lang="de-DE" smtClean="0"/>
              <a:pPr/>
              <a:t>21.05.2019</a:t>
            </a:fld>
            <a:endParaRPr lang="de-DE"/>
          </a:p>
        </p:txBody>
      </p:sp>
      <p:sp>
        <p:nvSpPr>
          <p:cNvPr id="6" name="Footer Placeholder 5"/>
          <p:cNvSpPr>
            <a:spLocks noGrp="1"/>
          </p:cNvSpPr>
          <p:nvPr>
            <p:ph type="ftr" sz="quarter" idx="11"/>
          </p:nvPr>
        </p:nvSpPr>
        <p:spPr/>
        <p:txBody>
          <a:bodyPr/>
          <a:lstStyle/>
          <a:p>
            <a:endParaRPr lang="de-DE"/>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15" name="Slide Number Placeholder 6"/>
          <p:cNvSpPr>
            <a:spLocks noGrp="1"/>
          </p:cNvSpPr>
          <p:nvPr>
            <p:ph type="sldNum" sz="quarter" idx="12"/>
          </p:nvPr>
        </p:nvSpPr>
        <p:spPr>
          <a:xfrm>
            <a:off x="8305800" y="242234"/>
            <a:ext cx="554038" cy="365125"/>
          </a:xfrm>
        </p:spPr>
        <p:txBody>
          <a:bodyPr/>
          <a:lstStyle/>
          <a:p>
            <a:fld id="{90F5B31D-2539-9A42-9CB3-772FFA5B6964}" type="slidenum">
              <a:rPr lang="de-DE" smtClean="0"/>
              <a:pPr/>
              <a:t>‹#›</a:t>
            </a:fld>
            <a:endParaRPr lang="de-DE"/>
          </a:p>
        </p:txBody>
      </p:sp>
      <p:sp>
        <p:nvSpPr>
          <p:cNvPr id="17" name="Title 1"/>
          <p:cNvSpPr>
            <a:spLocks noGrp="1"/>
          </p:cNvSpPr>
          <p:nvPr>
            <p:ph type="title"/>
          </p:nvPr>
        </p:nvSpPr>
        <p:spPr>
          <a:xfrm>
            <a:off x="498474" y="484094"/>
            <a:ext cx="6296773" cy="1116106"/>
          </a:xfrm>
        </p:spPr>
        <p:txBody>
          <a:bodyPr/>
          <a:lstStyle>
            <a:lvl1pPr>
              <a:defRPr sz="2600"/>
            </a:lvl1pPr>
          </a:lstStyle>
          <a:p>
            <a:r>
              <a:rPr lang="de-CH" dirty="0" err="1" smtClean="0"/>
              <a:t>Click</a:t>
            </a:r>
            <a:r>
              <a:rPr lang="de-CH" dirty="0" smtClean="0"/>
              <a:t> to </a:t>
            </a:r>
            <a:r>
              <a:rPr lang="de-CH" dirty="0" err="1" smtClean="0"/>
              <a:t>edit</a:t>
            </a:r>
            <a:r>
              <a:rPr lang="de-CH" dirty="0" smtClean="0"/>
              <a:t> Master title style</a:t>
            </a:r>
            <a:endParaRPr dirty="0"/>
          </a:p>
        </p:txBody>
      </p:sp>
      <p:sp>
        <p:nvSpPr>
          <p:cNvPr id="14" name="Text Placeholder 13"/>
          <p:cNvSpPr>
            <a:spLocks noGrp="1"/>
          </p:cNvSpPr>
          <p:nvPr>
            <p:ph type="body" sz="quarter" idx="13" hasCustomPrompt="1"/>
          </p:nvPr>
        </p:nvSpPr>
        <p:spPr>
          <a:xfrm>
            <a:off x="7315200" y="282575"/>
            <a:ext cx="904875" cy="1600200"/>
          </a:xfrm>
        </p:spPr>
        <p:txBody>
          <a:bodyPr wrap="square" anchor="b">
            <a:noAutofit/>
          </a:bodyPr>
          <a:lstStyle>
            <a:lvl1pPr algn="l">
              <a:spcAft>
                <a:spcPts val="0"/>
              </a:spcAft>
              <a:buNone/>
              <a:defRPr sz="2400" baseline="0">
                <a:solidFill>
                  <a:srgbClr val="004C87"/>
                </a:solidFill>
              </a:defRPr>
            </a:lvl1pPr>
          </a:lstStyle>
          <a:p>
            <a:pPr lvl="0"/>
            <a:r>
              <a:rPr lang="de-DE" sz="1200" dirty="0" err="1" smtClean="0"/>
              <a:t>Chapter</a:t>
            </a:r>
            <a:r>
              <a:rPr lang="de-DE" sz="1200" dirty="0" smtClean="0"/>
              <a:t> 1</a:t>
            </a:r>
          </a:p>
          <a:p>
            <a:pPr lvl="0"/>
            <a:r>
              <a:rPr lang="de-DE" sz="1200" dirty="0" err="1" smtClean="0"/>
              <a:t>Chapter</a:t>
            </a:r>
            <a:r>
              <a:rPr lang="de-DE" sz="1200" dirty="0" smtClean="0"/>
              <a:t> 2</a:t>
            </a:r>
          </a:p>
          <a:p>
            <a:pPr lvl="0"/>
            <a:r>
              <a:rPr lang="de-DE" sz="1200" dirty="0" err="1" smtClean="0"/>
              <a:t>Chapter</a:t>
            </a:r>
            <a:r>
              <a:rPr lang="de-DE" sz="1200" dirty="0" smtClean="0"/>
              <a:t> 3</a:t>
            </a:r>
          </a:p>
          <a:p>
            <a:pPr lvl="0"/>
            <a:r>
              <a:rPr lang="de-DE" sz="1200" dirty="0" err="1" smtClean="0"/>
              <a:t>Chapter</a:t>
            </a:r>
            <a:r>
              <a:rPr lang="de-DE" sz="1200" dirty="0" smtClean="0"/>
              <a:t> 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5" name="Date Placeholder 4"/>
          <p:cNvSpPr>
            <a:spLocks noGrp="1"/>
          </p:cNvSpPr>
          <p:nvPr>
            <p:ph type="dt" sz="half" idx="10"/>
          </p:nvPr>
        </p:nvSpPr>
        <p:spPr/>
        <p:txBody>
          <a:bodyPr/>
          <a:lstStyle/>
          <a:p>
            <a:fld id="{41097654-D64B-4947-8CB6-4B15FF2F3213}" type="datetime1">
              <a:rPr lang="de-DE" smtClean="0"/>
              <a:pPr/>
              <a:t>21.05.2019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F5B31D-2539-9A42-9CB3-772FFA5B6964}" type="slidenum">
              <a:rPr lang="de-DE" smtClean="0"/>
              <a:pPr/>
              <a:t>‹#›</a:t>
            </a:fld>
            <a:endParaRPr lang="de-DE"/>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12" name="Title 1"/>
          <p:cNvSpPr>
            <a:spLocks noGrp="1"/>
          </p:cNvSpPr>
          <p:nvPr>
            <p:ph type="title"/>
          </p:nvPr>
        </p:nvSpPr>
        <p:spPr>
          <a:xfrm>
            <a:off x="498474" y="484094"/>
            <a:ext cx="6296773" cy="1116106"/>
          </a:xfrm>
        </p:spPr>
        <p:txBody>
          <a:bodyPr/>
          <a:lstStyle>
            <a:lvl1pPr>
              <a:defRPr sz="2600"/>
            </a:lvl1pPr>
          </a:lstStyle>
          <a:p>
            <a:r>
              <a:rPr lang="de-CH" dirty="0" err="1" smtClean="0"/>
              <a:t>Click</a:t>
            </a:r>
            <a:r>
              <a:rPr lang="de-CH" dirty="0" smtClean="0"/>
              <a:t> to </a:t>
            </a:r>
            <a:r>
              <a:rPr lang="de-CH" dirty="0" err="1" smtClean="0"/>
              <a:t>edit</a:t>
            </a:r>
            <a:r>
              <a:rPr lang="de-CH" dirty="0" smtClean="0"/>
              <a:t> Master title style</a:t>
            </a:r>
            <a:endParaRPr dirty="0"/>
          </a:p>
        </p:txBody>
      </p:sp>
      <p:sp>
        <p:nvSpPr>
          <p:cNvPr id="15" name="Text Placeholder 13"/>
          <p:cNvSpPr>
            <a:spLocks noGrp="1"/>
          </p:cNvSpPr>
          <p:nvPr>
            <p:ph type="body" sz="quarter" idx="13" hasCustomPrompt="1"/>
          </p:nvPr>
        </p:nvSpPr>
        <p:spPr>
          <a:xfrm>
            <a:off x="7315200" y="282575"/>
            <a:ext cx="904875" cy="1600200"/>
          </a:xfrm>
        </p:spPr>
        <p:txBody>
          <a:bodyPr wrap="square" anchor="b">
            <a:noAutofit/>
          </a:bodyPr>
          <a:lstStyle>
            <a:lvl1pPr algn="l">
              <a:spcAft>
                <a:spcPts val="0"/>
              </a:spcAft>
              <a:buNone/>
              <a:defRPr sz="2400" baseline="0">
                <a:solidFill>
                  <a:srgbClr val="004C87"/>
                </a:solidFill>
              </a:defRPr>
            </a:lvl1pPr>
          </a:lstStyle>
          <a:p>
            <a:pPr lvl="0"/>
            <a:r>
              <a:rPr lang="de-DE" sz="1200" dirty="0" err="1" smtClean="0"/>
              <a:t>Chapter</a:t>
            </a:r>
            <a:r>
              <a:rPr lang="de-DE" sz="1200" dirty="0" smtClean="0"/>
              <a:t> 1</a:t>
            </a:r>
          </a:p>
          <a:p>
            <a:pPr lvl="0"/>
            <a:r>
              <a:rPr lang="de-DE" sz="1200" dirty="0" err="1" smtClean="0"/>
              <a:t>Chapter</a:t>
            </a:r>
            <a:r>
              <a:rPr lang="de-DE" sz="1200" dirty="0" smtClean="0"/>
              <a:t> 2</a:t>
            </a:r>
          </a:p>
          <a:p>
            <a:pPr lvl="0"/>
            <a:r>
              <a:rPr lang="de-DE" sz="1200" dirty="0" err="1" smtClean="0"/>
              <a:t>Chapter</a:t>
            </a:r>
            <a:r>
              <a:rPr lang="de-DE" sz="1200" dirty="0" smtClean="0"/>
              <a:t> 3</a:t>
            </a:r>
          </a:p>
          <a:p>
            <a:pPr lvl="0"/>
            <a:r>
              <a:rPr lang="de-DE" sz="1200" dirty="0" err="1" smtClean="0"/>
              <a:t>Chapter</a:t>
            </a:r>
            <a:r>
              <a:rPr lang="de-DE" sz="1200" dirty="0" smtClean="0"/>
              <a:t> 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de-CH"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A898E401-A1DA-3349-9852-AF95079BFD27}" type="datetime1">
              <a:rPr lang="de-DE" smtClean="0"/>
              <a:pPr/>
              <a:t>21.05.2019</a:t>
            </a:fld>
            <a:endParaRPr lang="de-DE"/>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90F5B31D-2539-9A42-9CB3-772FFA5B6964}"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loud9media.files.wordpress.com/2009/07/re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38100" y="876300"/>
            <a:ext cx="5600700" cy="5397274"/>
          </a:xfrm>
        </p:spPr>
        <p:txBody>
          <a:bodyPr>
            <a:normAutofit fontScale="90000"/>
          </a:bodyPr>
          <a:lstStyle/>
          <a:p>
            <a:r>
              <a:rPr lang="hu-HU" sz="3600" b="1" dirty="0" smtClean="0"/>
              <a:t/>
            </a:r>
            <a:br>
              <a:rPr lang="hu-HU" sz="3600" b="1" dirty="0" smtClean="0"/>
            </a:br>
            <a:r>
              <a:rPr lang="en-US" sz="3600" b="1" dirty="0" smtClean="0"/>
              <a:t>Children’s brand relationships and brand preference:</a:t>
            </a:r>
            <a:br>
              <a:rPr lang="en-US" sz="3600" b="1" dirty="0" smtClean="0"/>
            </a:br>
            <a:r>
              <a:rPr lang="en-US" sz="3600" b="1" dirty="0" smtClean="0"/>
              <a:t/>
            </a:r>
            <a:br>
              <a:rPr lang="en-US" sz="3600" b="1" dirty="0" smtClean="0"/>
            </a:br>
            <a:r>
              <a:rPr lang="en-US" sz="3100" b="1" dirty="0" smtClean="0"/>
              <a:t>How preschool aged children influence the consumption of their parents.</a:t>
            </a:r>
            <a:br>
              <a:rPr lang="en-US" sz="3100" b="1" dirty="0" smtClean="0"/>
            </a:br>
            <a:r>
              <a:rPr lang="en-US" sz="4400" dirty="0" smtClean="0"/>
              <a:t/>
            </a:r>
            <a:br>
              <a:rPr lang="en-US" sz="4400" dirty="0" smtClean="0"/>
            </a:br>
            <a:r>
              <a:rPr lang="en-US" sz="2700" dirty="0" smtClean="0"/>
              <a:t>Tina </a:t>
            </a:r>
            <a:r>
              <a:rPr lang="en-US" sz="2700" dirty="0" err="1" smtClean="0"/>
              <a:t>Tímea</a:t>
            </a:r>
            <a:r>
              <a:rPr lang="en-US" sz="2700" dirty="0" smtClean="0"/>
              <a:t> </a:t>
            </a:r>
            <a:r>
              <a:rPr lang="en-US" sz="2700" dirty="0" err="1" smtClean="0"/>
              <a:t>Kásler</a:t>
            </a:r>
            <a:r>
              <a:rPr lang="en-US" sz="2700" dirty="0" smtClean="0"/>
              <a:t/>
            </a:r>
            <a:br>
              <a:rPr lang="en-US" sz="2700" dirty="0" smtClean="0"/>
            </a:br>
            <a:r>
              <a:rPr lang="en-US" sz="2700" dirty="0" err="1" smtClean="0"/>
              <a:t>Corvinus</a:t>
            </a:r>
            <a:r>
              <a:rPr lang="en-US" sz="2700" dirty="0" smtClean="0"/>
              <a:t> University of </a:t>
            </a:r>
            <a:r>
              <a:rPr lang="hu-HU" sz="2700" dirty="0" smtClean="0"/>
              <a:t>Budapest</a:t>
            </a:r>
            <a:r>
              <a:rPr lang="hu-HU" sz="2700" dirty="0"/>
              <a:t/>
            </a:r>
            <a:br>
              <a:rPr lang="hu-HU" sz="2700" dirty="0"/>
            </a:br>
            <a:r>
              <a:rPr lang="hu-HU" sz="2700" dirty="0"/>
              <a:t/>
            </a:r>
            <a:br>
              <a:rPr lang="hu-HU" sz="2700" dirty="0"/>
            </a:br>
            <a:endParaRPr lang="de-DE" sz="2400" i="1" dirty="0"/>
          </a:p>
        </p:txBody>
      </p:sp>
      <p:pic>
        <p:nvPicPr>
          <p:cNvPr id="2" name="Kép 1"/>
          <p:cNvPicPr>
            <a:picLocks noChangeAspect="1"/>
          </p:cNvPicPr>
          <p:nvPr/>
        </p:nvPicPr>
        <p:blipFill rotWithShape="1">
          <a:blip r:embed="rId3">
            <a:duotone>
              <a:schemeClr val="accent1">
                <a:shade val="45000"/>
                <a:satMod val="135000"/>
              </a:schemeClr>
              <a:prstClr val="white"/>
            </a:duotone>
          </a:blip>
          <a:srcRect l="28298" t="21011" r="29202" b="20756"/>
          <a:stretch/>
        </p:blipFill>
        <p:spPr>
          <a:xfrm>
            <a:off x="6310367" y="871809"/>
            <a:ext cx="1838848" cy="1799722"/>
          </a:xfrm>
          <a:prstGeom prst="rect">
            <a:avLst/>
          </a:prstGeom>
        </p:spPr>
      </p:pic>
      <p:sp>
        <p:nvSpPr>
          <p:cNvPr id="4" name="Téglalap 3"/>
          <p:cNvSpPr/>
          <p:nvPr/>
        </p:nvSpPr>
        <p:spPr>
          <a:xfrm>
            <a:off x="-200967" y="-1"/>
            <a:ext cx="9344967" cy="783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401934" y="251548"/>
            <a:ext cx="8943033" cy="400110"/>
          </a:xfrm>
          <a:prstGeom prst="rect">
            <a:avLst/>
          </a:prstGeom>
          <a:noFill/>
        </p:spPr>
        <p:txBody>
          <a:bodyPr wrap="square" rtlCol="0">
            <a:spAutoFit/>
          </a:bodyPr>
          <a:lstStyle/>
          <a:p>
            <a:r>
              <a:rPr lang="hu-HU" sz="2000" b="1" dirty="0">
                <a:solidFill>
                  <a:schemeClr val="bg1"/>
                </a:solidFill>
                <a:latin typeface="+mj-lt"/>
                <a:ea typeface="+mj-ea"/>
                <a:cs typeface="+mj-cs"/>
              </a:rPr>
              <a:t>6th International CONSUMER BRAND RELATIONSHIP </a:t>
            </a:r>
            <a:r>
              <a:rPr lang="hu-HU" sz="2000" b="1" dirty="0" err="1">
                <a:solidFill>
                  <a:schemeClr val="bg1"/>
                </a:solidFill>
                <a:latin typeface="+mj-lt"/>
                <a:ea typeface="+mj-ea"/>
                <a:cs typeface="+mj-cs"/>
              </a:rPr>
              <a:t>Conference</a:t>
            </a:r>
            <a:endParaRPr lang="hu-HU" sz="2000" b="1" dirty="0">
              <a:solidFill>
                <a:schemeClr val="bg1"/>
              </a:solidFill>
              <a:latin typeface="+mj-lt"/>
              <a:ea typeface="+mj-ea"/>
              <a:cs typeface="+mj-cs"/>
            </a:endParaRPr>
          </a:p>
        </p:txBody>
      </p:sp>
    </p:spTree>
    <p:extLst>
      <p:ext uri="{BB962C8B-B14F-4D97-AF65-F5344CB8AC3E}">
        <p14:creationId xmlns:p14="http://schemas.microsoft.com/office/powerpoint/2010/main" val="5779086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r>
              <a:rPr lang="hu-HU" sz="2800" dirty="0" err="1" smtClean="0"/>
              <a:t>Results</a:t>
            </a:r>
            <a:r>
              <a:rPr lang="hu-HU" sz="2800" dirty="0"/>
              <a:t>:</a:t>
            </a:r>
            <a:r>
              <a:rPr lang="hu-HU" sz="2800" dirty="0" smtClean="0"/>
              <a:t> </a:t>
            </a:r>
            <a:r>
              <a:rPr lang="en-US" sz="2400" i="1" dirty="0"/>
              <a:t>Brand relationships and brand preference</a:t>
            </a:r>
            <a:r>
              <a:rPr lang="hu-HU" sz="2800" dirty="0"/>
              <a:t/>
            </a:r>
            <a:br>
              <a:rPr lang="hu-HU" sz="2800" dirty="0"/>
            </a:br>
            <a:endParaRPr lang="en-US" sz="2800" dirty="0"/>
          </a:p>
        </p:txBody>
      </p:sp>
      <p:sp>
        <p:nvSpPr>
          <p:cNvPr id="3" name="Content Placeholder 2"/>
          <p:cNvSpPr>
            <a:spLocks noGrp="1"/>
          </p:cNvSpPr>
          <p:nvPr>
            <p:ph idx="1"/>
          </p:nvPr>
        </p:nvSpPr>
        <p:spPr>
          <a:xfrm>
            <a:off x="377231" y="1436928"/>
            <a:ext cx="8394980" cy="5421072"/>
          </a:xfrm>
        </p:spPr>
        <p:txBody>
          <a:bodyPr>
            <a:noAutofit/>
          </a:bodyPr>
          <a:lstStyle/>
          <a:p>
            <a:pPr marL="0" indent="0" algn="just">
              <a:buSzPct val="100000"/>
              <a:buNone/>
            </a:pPr>
            <a:endParaRPr lang="hu-HU" sz="1350" b="1" dirty="0" smtClean="0"/>
          </a:p>
          <a:p>
            <a:r>
              <a:rPr lang="hu-HU" sz="1400" dirty="0"/>
              <a:t>C</a:t>
            </a:r>
            <a:r>
              <a:rPr lang="en-GB" sz="1400" dirty="0" err="1" smtClean="0"/>
              <a:t>hildren</a:t>
            </a:r>
            <a:r>
              <a:rPr lang="en-GB" sz="1400" dirty="0" smtClean="0"/>
              <a:t> only formed relationships with less than half</a:t>
            </a:r>
            <a:r>
              <a:rPr lang="hu-HU" sz="1400" dirty="0"/>
              <a:t> </a:t>
            </a:r>
            <a:r>
              <a:rPr lang="hu-HU" sz="1400" dirty="0" smtClean="0"/>
              <a:t>of </a:t>
            </a:r>
            <a:r>
              <a:rPr lang="hu-HU" sz="1400" dirty="0" err="1" smtClean="0"/>
              <a:t>the</a:t>
            </a:r>
            <a:r>
              <a:rPr lang="hu-HU" sz="1400" dirty="0" smtClean="0"/>
              <a:t> </a:t>
            </a:r>
            <a:r>
              <a:rPr lang="hu-HU" sz="1400" dirty="0" err="1" smtClean="0"/>
              <a:t>brands</a:t>
            </a:r>
            <a:r>
              <a:rPr lang="hu-HU" sz="1400" dirty="0" smtClean="0"/>
              <a:t>.</a:t>
            </a:r>
            <a:endParaRPr lang="en-GB" sz="1400" dirty="0" smtClean="0"/>
          </a:p>
          <a:p>
            <a:r>
              <a:rPr lang="en-GB" sz="1400" dirty="0" smtClean="0"/>
              <a:t>Most relationships belong to the</a:t>
            </a:r>
            <a:r>
              <a:rPr lang="hu-HU" sz="1400" dirty="0" smtClean="0"/>
              <a:t> </a:t>
            </a:r>
            <a:r>
              <a:rPr lang="en-GB" sz="1400" dirty="0" smtClean="0"/>
              <a:t>“Good friend” (Ji, 2002). </a:t>
            </a:r>
            <a:endParaRPr lang="hu-HU" sz="1400" dirty="0" smtClean="0"/>
          </a:p>
          <a:p>
            <a:r>
              <a:rPr lang="en-GB" sz="1400" dirty="0" smtClean="0"/>
              <a:t>Parents who mentioned the most positive</a:t>
            </a:r>
            <a:r>
              <a:rPr lang="hu-HU" sz="1400" dirty="0" smtClean="0"/>
              <a:t>                                                                                             </a:t>
            </a:r>
            <a:r>
              <a:rPr lang="en-GB" sz="1400" dirty="0" smtClean="0"/>
              <a:t> brand relationships / child had a higher average </a:t>
            </a:r>
            <a:r>
              <a:rPr lang="en-GB" sz="1400" b="1" dirty="0" smtClean="0"/>
              <a:t>income</a:t>
            </a:r>
            <a:r>
              <a:rPr lang="en-GB" sz="1400" dirty="0" smtClean="0"/>
              <a:t> </a:t>
            </a:r>
            <a:r>
              <a:rPr lang="hu-HU" sz="1400" dirty="0" smtClean="0"/>
              <a:t>                                                                            </a:t>
            </a:r>
            <a:r>
              <a:rPr lang="en-GB" sz="1400" dirty="0" smtClean="0"/>
              <a:t>in comparison to the entire sample.</a:t>
            </a:r>
          </a:p>
          <a:p>
            <a:r>
              <a:rPr lang="en-GB" sz="1400" dirty="0" smtClean="0"/>
              <a:t>Parents who named the most brands in connotation with </a:t>
            </a:r>
            <a:r>
              <a:rPr lang="hu-HU" sz="1400" dirty="0" smtClean="0"/>
              <a:t>                                                                     </a:t>
            </a:r>
            <a:r>
              <a:rPr lang="en-GB" sz="1400" dirty="0" smtClean="0"/>
              <a:t>their child also claimed that their child watches </a:t>
            </a:r>
            <a:r>
              <a:rPr lang="en-GB" sz="1400" b="1" dirty="0" smtClean="0"/>
              <a:t>television </a:t>
            </a:r>
            <a:r>
              <a:rPr lang="hu-HU" sz="1400" b="1" dirty="0" smtClean="0"/>
              <a:t>                                                                   </a:t>
            </a:r>
            <a:r>
              <a:rPr lang="en-GB" sz="1400" dirty="0" smtClean="0"/>
              <a:t>on a daily basis.</a:t>
            </a:r>
          </a:p>
          <a:p>
            <a:r>
              <a:rPr lang="en-GB" sz="1400" dirty="0" smtClean="0"/>
              <a:t>Parents who claimed to </a:t>
            </a:r>
            <a:r>
              <a:rPr lang="en-GB" sz="1400" b="1" dirty="0" smtClean="0"/>
              <a:t>take their children shopping </a:t>
            </a:r>
            <a:r>
              <a:rPr lang="en-GB" sz="1400" dirty="0" smtClean="0"/>
              <a:t>recalled more brand relationships of their children, while those who did not</a:t>
            </a:r>
            <a:r>
              <a:rPr lang="hu-HU" sz="1400" dirty="0" smtClean="0"/>
              <a:t>.</a:t>
            </a:r>
          </a:p>
          <a:p>
            <a:r>
              <a:rPr lang="en-GB" sz="1400" b="1" dirty="0" smtClean="0"/>
              <a:t>Food allergies </a:t>
            </a:r>
            <a:r>
              <a:rPr lang="en-GB" sz="1400" dirty="0" smtClean="0"/>
              <a:t>impact the brand relationships of children. Here we see a lot of so called arranged marriage brand relationships (</a:t>
            </a:r>
            <a:r>
              <a:rPr lang="en-GB" sz="1400" dirty="0" err="1" smtClean="0"/>
              <a:t>Fountier</a:t>
            </a:r>
            <a:r>
              <a:rPr lang="en-GB" sz="1400" dirty="0" smtClean="0"/>
              <a:t>, 1998). </a:t>
            </a:r>
            <a:endParaRPr lang="hu-HU" sz="1400" dirty="0" smtClean="0"/>
          </a:p>
          <a:p>
            <a:r>
              <a:rPr lang="en-GB" sz="1400" dirty="0" smtClean="0"/>
              <a:t>Mothers </a:t>
            </a:r>
            <a:r>
              <a:rPr lang="en-GB" sz="1400" dirty="0"/>
              <a:t>discussed their child's </a:t>
            </a:r>
            <a:r>
              <a:rPr lang="en-GB" sz="1400" b="1" dirty="0" smtClean="0"/>
              <a:t>negative</a:t>
            </a:r>
            <a:r>
              <a:rPr lang="hu-HU" sz="1400" b="1" dirty="0" smtClean="0"/>
              <a:t> </a:t>
            </a:r>
            <a:r>
              <a:rPr lang="en-GB" sz="1400" dirty="0" smtClean="0"/>
              <a:t>relationship </a:t>
            </a:r>
            <a:r>
              <a:rPr lang="en-GB" sz="1400" dirty="0"/>
              <a:t>towards a </a:t>
            </a:r>
            <a:r>
              <a:rPr lang="hu-HU" sz="1400" dirty="0"/>
              <a:t> </a:t>
            </a:r>
            <a:r>
              <a:rPr lang="hu-HU" sz="1400" dirty="0" smtClean="0"/>
              <a:t>                                                      </a:t>
            </a:r>
            <a:r>
              <a:rPr lang="en-GB" sz="1400" dirty="0" smtClean="0"/>
              <a:t>specific </a:t>
            </a:r>
            <a:r>
              <a:rPr lang="en-GB" sz="1400" dirty="0"/>
              <a:t>dairy </a:t>
            </a:r>
            <a:r>
              <a:rPr lang="en-GB" sz="1400" dirty="0" smtClean="0"/>
              <a:t>product</a:t>
            </a:r>
            <a:r>
              <a:rPr lang="hu-HU" sz="1400" dirty="0" smtClean="0"/>
              <a:t>.</a:t>
            </a:r>
            <a:endParaRPr lang="hu-HU" sz="1400"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10</a:t>
            </a:fld>
            <a:endParaRPr lang="de-DE" dirty="0"/>
          </a:p>
        </p:txBody>
      </p:sp>
      <p:graphicFrame>
        <p:nvGraphicFramePr>
          <p:cNvPr id="5" name="Diagram 4"/>
          <p:cNvGraphicFramePr/>
          <p:nvPr>
            <p:extLst>
              <p:ext uri="{D42A27DB-BD31-4B8C-83A1-F6EECF244321}">
                <p14:modId xmlns:p14="http://schemas.microsoft.com/office/powerpoint/2010/main" val="744338276"/>
              </p:ext>
            </p:extLst>
          </p:nvPr>
        </p:nvGraphicFramePr>
        <p:xfrm>
          <a:off x="5159825" y="2285997"/>
          <a:ext cx="3624943" cy="224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Kép 5"/>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03948" y="5642329"/>
            <a:ext cx="1655537" cy="1197757"/>
          </a:xfrm>
          <a:prstGeom prst="rect">
            <a:avLst/>
          </a:prstGeom>
        </p:spPr>
      </p:pic>
    </p:spTree>
    <p:extLst>
      <p:ext uri="{BB962C8B-B14F-4D97-AF65-F5344CB8AC3E}">
        <p14:creationId xmlns:p14="http://schemas.microsoft.com/office/powerpoint/2010/main" val="340566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52334"/>
            <a:ext cx="7556313" cy="1116106"/>
          </a:xfrm>
        </p:spPr>
        <p:txBody>
          <a:bodyPr/>
          <a:lstStyle/>
          <a:p>
            <a:r>
              <a:rPr lang="en-US" sz="2800" dirty="0" smtClean="0"/>
              <a:t>Results - </a:t>
            </a:r>
            <a:r>
              <a:rPr lang="en-US" sz="2400" i="1" dirty="0" smtClean="0"/>
              <a:t>Influence on family purchases</a:t>
            </a:r>
            <a:r>
              <a:rPr lang="hu-HU" sz="2400" dirty="0">
                <a:latin typeface="Calibri" panose="020F0502020204030204" pitchFamily="34" charset="0"/>
                <a:ea typeface="Calibri" panose="020F0502020204030204" pitchFamily="34" charset="0"/>
                <a:cs typeface="Times New Roman" panose="02020603050405020304" pitchFamily="18" charset="0"/>
              </a:rPr>
              <a:t/>
            </a:r>
            <a:br>
              <a:rPr lang="hu-HU" sz="2400" dirty="0">
                <a:latin typeface="Calibri" panose="020F0502020204030204" pitchFamily="34" charset="0"/>
                <a:ea typeface="Calibri" panose="020F0502020204030204" pitchFamily="34" charset="0"/>
                <a:cs typeface="Times New Roman" panose="02020603050405020304" pitchFamily="18" charset="0"/>
              </a:rPr>
            </a:br>
            <a:endParaRPr lang="hu-HU" sz="2800"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11</a:t>
            </a:fld>
            <a:endParaRPr lang="de-DE" dirty="0"/>
          </a:p>
        </p:txBody>
      </p:sp>
      <p:sp>
        <p:nvSpPr>
          <p:cNvPr id="3" name="Tartalom helye 2"/>
          <p:cNvSpPr>
            <a:spLocks noGrp="1"/>
          </p:cNvSpPr>
          <p:nvPr>
            <p:ph idx="1"/>
          </p:nvPr>
        </p:nvSpPr>
        <p:spPr>
          <a:xfrm>
            <a:off x="498474" y="1397134"/>
            <a:ext cx="7982335" cy="5460866"/>
          </a:xfrm>
        </p:spPr>
        <p:txBody>
          <a:bodyPr>
            <a:normAutofit fontScale="85000" lnSpcReduction="10000"/>
          </a:bodyPr>
          <a:lstStyle/>
          <a:p>
            <a:pPr marL="0" indent="0" algn="just">
              <a:lnSpc>
                <a:spcPts val="18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i="1" dirty="0">
                <a:latin typeface="Times New Roman" panose="02020603050405020304" pitchFamily="18" charset="0"/>
                <a:ea typeface="Calibri" panose="020F0502020204030204" pitchFamily="34" charset="0"/>
                <a:cs typeface="Times New Roman" panose="02020603050405020304" pitchFamily="18" charset="0"/>
              </a:rPr>
              <a:t> </a:t>
            </a:r>
            <a:endParaRPr lang="hu-HU" sz="900" i="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18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hu-HU" sz="9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18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hu-HU" sz="900" i="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1800"/>
              </a:lnSpc>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hu-HU" sz="7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hu-HU" sz="2400" dirty="0" smtClean="0"/>
          </a:p>
          <a:p>
            <a:pPr marL="0" indent="0" algn="just">
              <a:lnSpc>
                <a:spcPct val="120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smtClean="0"/>
          </a:p>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smtClean="0"/>
              <a:t>Half of the respondents claimed they replaced certain products due to their children. </a:t>
            </a:r>
          </a:p>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smtClean="0"/>
              <a:t>Furthermore, the only parent who claims to have completely replaced the items purchased due to their child, was the only single mother in the study</a:t>
            </a:r>
          </a:p>
          <a:p>
            <a:pPr lvl="1" algn="just">
              <a:lnSpc>
                <a:spcPts val="18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i="1" dirty="0" smtClean="0"/>
              <a:t>I did not eat peperoni, but since my daughter loves it we have it at home. My kitchen’s content has been completely replaced since she was born. I wont buy two kinds of everything I prefer buying everything for her. I'm not </a:t>
            </a:r>
            <a:r>
              <a:rPr lang="en-US" sz="1600" i="1" dirty="0" err="1" smtClean="0"/>
              <a:t>gonna</a:t>
            </a:r>
            <a:r>
              <a:rPr lang="en-US" sz="1600" i="1" dirty="0" smtClean="0"/>
              <a:t> buy everything twice, I prefer to hype up anything she wants for myself as well.” (Female, 35, </a:t>
            </a:r>
            <a:r>
              <a:rPr lang="en-US" sz="1600" i="1" dirty="0" err="1" smtClean="0"/>
              <a:t>Szalkszentmárton</a:t>
            </a:r>
            <a:r>
              <a:rPr lang="en-US" sz="1600" i="1" dirty="0" smtClean="0"/>
              <a:t>). </a:t>
            </a:r>
            <a:endParaRPr lang="en-US" sz="300" i="1" dirty="0" smtClean="0"/>
          </a:p>
          <a:p>
            <a:pPr lvl="2"/>
            <a:endParaRPr lang="hu-HU" sz="1300" dirty="0"/>
          </a:p>
          <a:p>
            <a:pPr lvl="2"/>
            <a:endParaRPr lang="hu-HU" sz="1300" dirty="0"/>
          </a:p>
        </p:txBody>
      </p:sp>
      <p:graphicFrame>
        <p:nvGraphicFramePr>
          <p:cNvPr id="6" name="Diagram 5"/>
          <p:cNvGraphicFramePr/>
          <p:nvPr>
            <p:extLst>
              <p:ext uri="{D42A27DB-BD31-4B8C-83A1-F6EECF244321}">
                <p14:modId xmlns:p14="http://schemas.microsoft.com/office/powerpoint/2010/main" val="3101516016"/>
              </p:ext>
            </p:extLst>
          </p:nvPr>
        </p:nvGraphicFramePr>
        <p:xfrm>
          <a:off x="1604386" y="73697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043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52334"/>
            <a:ext cx="7556313" cy="1116106"/>
          </a:xfrm>
        </p:spPr>
        <p:txBody>
          <a:bodyPr/>
          <a:lstStyle/>
          <a:p>
            <a:pPr lvl="0"/>
            <a:r>
              <a:rPr lang="hu-HU" sz="2800" dirty="0" err="1" smtClean="0"/>
              <a:t>Discussion</a:t>
            </a:r>
            <a:endParaRPr lang="hu-HU" sz="2800"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12</a:t>
            </a:fld>
            <a:endParaRPr lang="de-DE" dirty="0"/>
          </a:p>
        </p:txBody>
      </p:sp>
      <p:sp>
        <p:nvSpPr>
          <p:cNvPr id="3" name="Tartalom helye 2"/>
          <p:cNvSpPr>
            <a:spLocks noGrp="1"/>
          </p:cNvSpPr>
          <p:nvPr>
            <p:ph idx="1"/>
          </p:nvPr>
        </p:nvSpPr>
        <p:spPr>
          <a:xfrm>
            <a:off x="498474" y="1889090"/>
            <a:ext cx="8032577" cy="4549810"/>
          </a:xfrm>
        </p:spPr>
        <p:txBody>
          <a:bodyPr>
            <a:noAutofit/>
          </a:bodyPr>
          <a:lstStyle/>
          <a:p>
            <a:r>
              <a:rPr lang="en-GB" sz="1800" dirty="0"/>
              <a:t>To our current knowledge, this is the first study, focusing specifically on this age group, the findings indicate that</a:t>
            </a:r>
            <a:r>
              <a:rPr lang="en-GB" sz="1800" dirty="0" smtClean="0"/>
              <a:t>:</a:t>
            </a:r>
            <a:endParaRPr lang="en-GB" sz="1800" dirty="0"/>
          </a:p>
          <a:p>
            <a:pPr lvl="1"/>
            <a:r>
              <a:rPr lang="en-GB" dirty="0"/>
              <a:t>Children develop relationships with brands even at such a young age</a:t>
            </a:r>
          </a:p>
          <a:p>
            <a:pPr lvl="1"/>
            <a:r>
              <a:rPr lang="en-GB" dirty="0"/>
              <a:t>Children manage to influence their parents purchase </a:t>
            </a:r>
            <a:r>
              <a:rPr lang="en-GB" dirty="0" err="1"/>
              <a:t>behaviors</a:t>
            </a:r>
            <a:r>
              <a:rPr lang="en-GB" dirty="0"/>
              <a:t> in numerous ways. Factors such as the child's: </a:t>
            </a:r>
          </a:p>
          <a:p>
            <a:pPr lvl="2"/>
            <a:endParaRPr lang="hu-HU" sz="1400" dirty="0" smtClean="0"/>
          </a:p>
          <a:p>
            <a:pPr lvl="2"/>
            <a:endParaRPr lang="hu-HU" sz="1400" dirty="0"/>
          </a:p>
          <a:p>
            <a:pPr lvl="2"/>
            <a:endParaRPr lang="hu-HU" sz="1400" dirty="0" smtClean="0"/>
          </a:p>
          <a:p>
            <a:pPr lvl="2"/>
            <a:endParaRPr lang="hu-HU" sz="1400" dirty="0"/>
          </a:p>
          <a:p>
            <a:pPr lvl="2"/>
            <a:endParaRPr lang="hu-HU" sz="1400" dirty="0" smtClean="0"/>
          </a:p>
          <a:p>
            <a:pPr lvl="2"/>
            <a:endParaRPr lang="hu-HU" sz="1400" dirty="0"/>
          </a:p>
          <a:p>
            <a:pPr marL="457200" lvl="2" indent="0">
              <a:buNone/>
            </a:pPr>
            <a:endParaRPr lang="hu-HU" sz="1400" dirty="0"/>
          </a:p>
          <a:p>
            <a:r>
              <a:rPr lang="en-GB" sz="1800" dirty="0" smtClean="0"/>
              <a:t>The current research may be supportive when considering the future of children’s food marketing and even tackling the issue of childhood obesity, as the majority of preferred brands by children were sweets and diary products. </a:t>
            </a:r>
            <a:endParaRPr lang="en-GB" sz="1800" dirty="0"/>
          </a:p>
        </p:txBody>
      </p:sp>
      <p:pic>
        <p:nvPicPr>
          <p:cNvPr id="6" name="Kép 5"/>
          <p:cNvPicPr>
            <a:picLocks noChangeAspect="1"/>
          </p:cNvPicPr>
          <p:nvPr/>
        </p:nvPicPr>
        <p:blipFill>
          <a:blip r:embed="rId2"/>
          <a:stretch>
            <a:fillRect/>
          </a:stretch>
        </p:blipFill>
        <p:spPr>
          <a:xfrm>
            <a:off x="8176637" y="2479061"/>
            <a:ext cx="354414" cy="368913"/>
          </a:xfrm>
          <a:prstGeom prst="rect">
            <a:avLst/>
          </a:prstGeom>
        </p:spPr>
      </p:pic>
      <p:pic>
        <p:nvPicPr>
          <p:cNvPr id="7" name="Kép 6"/>
          <p:cNvPicPr>
            <a:picLocks noChangeAspect="1"/>
          </p:cNvPicPr>
          <p:nvPr/>
        </p:nvPicPr>
        <p:blipFill>
          <a:blip r:embed="rId2"/>
          <a:stretch>
            <a:fillRect/>
          </a:stretch>
        </p:blipFill>
        <p:spPr>
          <a:xfrm>
            <a:off x="8183113" y="3040568"/>
            <a:ext cx="354414" cy="368913"/>
          </a:xfrm>
          <a:prstGeom prst="rect">
            <a:avLst/>
          </a:prstGeom>
        </p:spPr>
      </p:pic>
      <p:graphicFrame>
        <p:nvGraphicFramePr>
          <p:cNvPr id="13" name="Diagram 12"/>
          <p:cNvGraphicFramePr/>
          <p:nvPr>
            <p:extLst>
              <p:ext uri="{D42A27DB-BD31-4B8C-83A1-F6EECF244321}">
                <p14:modId xmlns:p14="http://schemas.microsoft.com/office/powerpoint/2010/main" val="4039332392"/>
              </p:ext>
            </p:extLst>
          </p:nvPr>
        </p:nvGraphicFramePr>
        <p:xfrm>
          <a:off x="1198877" y="3569646"/>
          <a:ext cx="6644546" cy="2083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0761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52334"/>
            <a:ext cx="7556313" cy="1116106"/>
          </a:xfrm>
        </p:spPr>
        <p:txBody>
          <a:bodyPr/>
          <a:lstStyle/>
          <a:p>
            <a:pPr lvl="0"/>
            <a:r>
              <a:rPr lang="hu-HU" sz="2800" dirty="0" err="1" smtClean="0"/>
              <a:t>Limitations</a:t>
            </a:r>
            <a:endParaRPr lang="en-US" sz="2800"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13</a:t>
            </a:fld>
            <a:endParaRPr lang="de-DE" dirty="0"/>
          </a:p>
        </p:txBody>
      </p:sp>
      <p:sp>
        <p:nvSpPr>
          <p:cNvPr id="3" name="Tartalom helye 2"/>
          <p:cNvSpPr>
            <a:spLocks noGrp="1"/>
          </p:cNvSpPr>
          <p:nvPr>
            <p:ph idx="1"/>
          </p:nvPr>
        </p:nvSpPr>
        <p:spPr>
          <a:xfrm>
            <a:off x="498474" y="1929285"/>
            <a:ext cx="7777031" cy="4679810"/>
          </a:xfrm>
        </p:spPr>
        <p:txBody>
          <a:bodyPr>
            <a:noAutofit/>
          </a:bodyPr>
          <a:lstStyle/>
          <a:p>
            <a:r>
              <a:rPr lang="hu-HU" sz="1800" dirty="0" err="1"/>
              <a:t>Sample</a:t>
            </a:r>
            <a:r>
              <a:rPr lang="hu-HU" sz="1800" dirty="0"/>
              <a:t> </a:t>
            </a:r>
            <a:r>
              <a:rPr lang="hu-HU" sz="1800" dirty="0" err="1"/>
              <a:t>size</a:t>
            </a:r>
            <a:endParaRPr lang="hu-HU" sz="1800" dirty="0"/>
          </a:p>
          <a:p>
            <a:pPr algn="just"/>
            <a:r>
              <a:rPr lang="en-US" sz="1800" dirty="0" smtClean="0"/>
              <a:t>Although </a:t>
            </a:r>
            <a:r>
              <a:rPr lang="en-US" sz="1800" dirty="0"/>
              <a:t>in terms of </a:t>
            </a:r>
            <a:r>
              <a:rPr lang="en-US" sz="1800" b="1" dirty="0"/>
              <a:t>regional heritage</a:t>
            </a:r>
            <a:r>
              <a:rPr lang="en-US" sz="1800" dirty="0"/>
              <a:t>, the sample covers all regions of </a:t>
            </a:r>
            <a:r>
              <a:rPr lang="en-AU" sz="1800" dirty="0" smtClean="0"/>
              <a:t>Hungary, the interviews were mainly conducted within the main cities. </a:t>
            </a:r>
          </a:p>
          <a:p>
            <a:pPr algn="just"/>
            <a:r>
              <a:rPr lang="en-AU" sz="1800" dirty="0" smtClean="0"/>
              <a:t>Restricted to Hungary </a:t>
            </a:r>
          </a:p>
          <a:p>
            <a:pPr algn="just"/>
            <a:r>
              <a:rPr lang="en-AU" sz="1800" dirty="0" smtClean="0"/>
              <a:t>Another important </a:t>
            </a:r>
            <a:r>
              <a:rPr lang="en-AU" sz="1800" b="1" dirty="0" smtClean="0"/>
              <a:t>internal validity </a:t>
            </a:r>
            <a:r>
              <a:rPr lang="en-AU" sz="1800" dirty="0" smtClean="0"/>
              <a:t>threat lies within the interview itself. As the interview </a:t>
            </a:r>
            <a:r>
              <a:rPr lang="en-US" sz="1800" dirty="0" smtClean="0"/>
              <a:t>was </a:t>
            </a:r>
            <a:r>
              <a:rPr lang="en-US" sz="1800" dirty="0"/>
              <a:t>semi-structured, the interviewer sometimes phrased certain questions differently, which might have affected the answers of the participants slightly.  </a:t>
            </a:r>
            <a:endParaRPr lang="hu-HU" sz="1800" dirty="0" smtClean="0"/>
          </a:p>
          <a:p>
            <a:pPr algn="just"/>
            <a:r>
              <a:rPr lang="en-US" sz="1800" b="1" dirty="0" smtClean="0"/>
              <a:t>Reactivity</a:t>
            </a:r>
            <a:r>
              <a:rPr lang="en-US" sz="1800" dirty="0" smtClean="0"/>
              <a:t> </a:t>
            </a:r>
            <a:r>
              <a:rPr lang="en-US" sz="1800" dirty="0"/>
              <a:t>is a validity threat, as one cannot avoid either influencing or being influenced when being in such a </a:t>
            </a:r>
            <a:r>
              <a:rPr lang="en-US" sz="1800" dirty="0" smtClean="0"/>
              <a:t>surrounding</a:t>
            </a:r>
            <a:endParaRPr lang="hu-HU" sz="1800" dirty="0" smtClean="0"/>
          </a:p>
          <a:p>
            <a:pPr algn="just"/>
            <a:r>
              <a:rPr lang="hu-HU" sz="1800" dirty="0"/>
              <a:t>P</a:t>
            </a:r>
            <a:r>
              <a:rPr lang="en-US" sz="1800" dirty="0" err="1" smtClean="0"/>
              <a:t>ossible</a:t>
            </a:r>
            <a:r>
              <a:rPr lang="en-US" sz="1800" dirty="0" smtClean="0"/>
              <a:t> </a:t>
            </a:r>
            <a:r>
              <a:rPr lang="en-US" sz="1800" b="1" dirty="0"/>
              <a:t>power asymmetry </a:t>
            </a:r>
            <a:r>
              <a:rPr lang="en-US" sz="1800" dirty="0"/>
              <a:t>between the interviewer and the interviewee can also lead to bias, as the interview is not an open everyday conversation between equal partners. </a:t>
            </a:r>
            <a:endParaRPr lang="hu-HU" sz="1800" dirty="0" smtClean="0"/>
          </a:p>
        </p:txBody>
      </p:sp>
    </p:spTree>
    <p:extLst>
      <p:ext uri="{BB962C8B-B14F-4D97-AF65-F5344CB8AC3E}">
        <p14:creationId xmlns:p14="http://schemas.microsoft.com/office/powerpoint/2010/main" val="3801071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52334"/>
            <a:ext cx="7556313" cy="1116106"/>
          </a:xfrm>
        </p:spPr>
        <p:txBody>
          <a:bodyPr/>
          <a:lstStyle/>
          <a:p>
            <a:pPr lvl="0"/>
            <a:r>
              <a:rPr lang="hu-HU" sz="2800" dirty="0" err="1" smtClean="0"/>
              <a:t>Conclusion</a:t>
            </a:r>
            <a:endParaRPr lang="hu-HU" sz="2800"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14</a:t>
            </a:fld>
            <a:endParaRPr lang="de-DE" dirty="0"/>
          </a:p>
        </p:txBody>
      </p:sp>
      <p:sp>
        <p:nvSpPr>
          <p:cNvPr id="3" name="Tartalom helye 2"/>
          <p:cNvSpPr>
            <a:spLocks noGrp="1"/>
          </p:cNvSpPr>
          <p:nvPr>
            <p:ph idx="1"/>
          </p:nvPr>
        </p:nvSpPr>
        <p:spPr>
          <a:xfrm>
            <a:off x="498474" y="2019718"/>
            <a:ext cx="7556313" cy="4702629"/>
          </a:xfrm>
        </p:spPr>
        <p:txBody>
          <a:bodyPr>
            <a:normAutofit fontScale="92500" lnSpcReduction="10000"/>
          </a:bodyPr>
          <a:lstStyle/>
          <a:p>
            <a:pPr algn="just"/>
            <a:r>
              <a:rPr lang="en-GB" dirty="0" smtClean="0"/>
              <a:t>The current study can be of great use to brand managers, to help build strong relationships with young consumers and their families. </a:t>
            </a:r>
          </a:p>
          <a:p>
            <a:pPr algn="just"/>
            <a:r>
              <a:rPr lang="en-GB" dirty="0" smtClean="0"/>
              <a:t>A strong child-brand relationship nurtured now, can help a firm develop competitive advantage in the long term. Retailers and manufacturers who understand the essential patterns of shopper behaviour and adapt their practices will also have a competitive edge.</a:t>
            </a:r>
          </a:p>
          <a:p>
            <a:r>
              <a:rPr lang="en-GB" dirty="0" smtClean="0"/>
              <a:t>This study is just the first chapter, the study still leaves numerous possibilities for further research in this specific field; </a:t>
            </a:r>
          </a:p>
          <a:p>
            <a:pPr lvl="1"/>
            <a:r>
              <a:rPr lang="hu-HU" dirty="0" err="1"/>
              <a:t>g</a:t>
            </a:r>
            <a:r>
              <a:rPr lang="hu-HU" dirty="0" err="1" smtClean="0"/>
              <a:t>ender</a:t>
            </a:r>
            <a:r>
              <a:rPr lang="hu-HU" dirty="0" smtClean="0"/>
              <a:t>,</a:t>
            </a:r>
            <a:endParaRPr lang="en-GB" dirty="0" smtClean="0"/>
          </a:p>
          <a:p>
            <a:pPr lvl="1"/>
            <a:r>
              <a:rPr lang="en-GB" dirty="0" smtClean="0"/>
              <a:t>parenting styles, </a:t>
            </a:r>
            <a:endParaRPr lang="hu-HU" dirty="0" smtClean="0"/>
          </a:p>
          <a:p>
            <a:pPr lvl="1"/>
            <a:r>
              <a:rPr lang="hu-HU" dirty="0" err="1"/>
              <a:t>p</a:t>
            </a:r>
            <a:r>
              <a:rPr lang="hu-HU" dirty="0" err="1" smtClean="0"/>
              <a:t>ackaging</a:t>
            </a:r>
            <a:r>
              <a:rPr lang="hu-HU" dirty="0" smtClean="0"/>
              <a:t> and </a:t>
            </a:r>
            <a:r>
              <a:rPr lang="hu-HU" dirty="0" err="1" smtClean="0"/>
              <a:t>product</a:t>
            </a:r>
            <a:r>
              <a:rPr lang="hu-HU" dirty="0" smtClean="0"/>
              <a:t> </a:t>
            </a:r>
            <a:r>
              <a:rPr lang="hu-HU" dirty="0" err="1" smtClean="0"/>
              <a:t>placement</a:t>
            </a:r>
            <a:r>
              <a:rPr lang="hu-HU" dirty="0"/>
              <a:t>,</a:t>
            </a:r>
            <a:endParaRPr lang="en-GB" dirty="0" smtClean="0"/>
          </a:p>
          <a:p>
            <a:pPr lvl="1"/>
            <a:r>
              <a:rPr lang="en-GB" dirty="0" smtClean="0"/>
              <a:t>quantitative study</a:t>
            </a:r>
            <a:r>
              <a:rPr lang="hu-HU" dirty="0" smtClean="0"/>
              <a:t>,</a:t>
            </a:r>
          </a:p>
          <a:p>
            <a:pPr lvl="1"/>
            <a:r>
              <a:rPr lang="en-GB" dirty="0" smtClean="0"/>
              <a:t>observations and interviews with children.</a:t>
            </a:r>
            <a:endParaRPr lang="en-GB" dirty="0"/>
          </a:p>
        </p:txBody>
      </p:sp>
      <p:pic>
        <p:nvPicPr>
          <p:cNvPr id="5" name="Kép 4"/>
          <p:cNvPicPr>
            <a:picLocks noChangeAspect="1"/>
          </p:cNvPicPr>
          <p:nvPr/>
        </p:nvPicPr>
        <p:blipFill>
          <a:blip r:embed="rId2">
            <a:duotone>
              <a:schemeClr val="accent1">
                <a:shade val="45000"/>
                <a:satMod val="135000"/>
              </a:schemeClr>
              <a:prstClr val="white"/>
            </a:duotone>
          </a:blip>
          <a:stretch>
            <a:fillRect/>
          </a:stretch>
        </p:blipFill>
        <p:spPr>
          <a:xfrm>
            <a:off x="6970626" y="4719794"/>
            <a:ext cx="2173374" cy="2173374"/>
          </a:xfrm>
          <a:prstGeom prst="rect">
            <a:avLst/>
          </a:prstGeom>
        </p:spPr>
      </p:pic>
      <p:pic>
        <p:nvPicPr>
          <p:cNvPr id="6" name="Kép 5"/>
          <p:cNvPicPr>
            <a:picLocks noChangeAspect="1"/>
          </p:cNvPicPr>
          <p:nvPr/>
        </p:nvPicPr>
        <p:blipFill rotWithShape="1">
          <a:blip r:embed="rId3">
            <a:duotone>
              <a:schemeClr val="accent1">
                <a:shade val="45000"/>
                <a:satMod val="135000"/>
              </a:schemeClr>
              <a:prstClr val="white"/>
            </a:duotone>
          </a:blip>
          <a:srcRect l="10436" t="-559" r="1204" b="14637"/>
          <a:stretch/>
        </p:blipFill>
        <p:spPr>
          <a:xfrm>
            <a:off x="6029011" y="271304"/>
            <a:ext cx="2212103" cy="1577593"/>
          </a:xfrm>
          <a:prstGeom prst="rect">
            <a:avLst/>
          </a:prstGeom>
        </p:spPr>
      </p:pic>
    </p:spTree>
    <p:extLst>
      <p:ext uri="{BB962C8B-B14F-4D97-AF65-F5344CB8AC3E}">
        <p14:creationId xmlns:p14="http://schemas.microsoft.com/office/powerpoint/2010/main" val="3662662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4800" y="0"/>
            <a:ext cx="7594600" cy="6858000"/>
          </a:xfrm>
          <a:prstGeom prst="rect">
            <a:avLst/>
          </a:prstGeom>
        </p:spPr>
      </p:pic>
      <p:pic>
        <p:nvPicPr>
          <p:cNvPr id="3" name="Picture 2" descr="light bulb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6502400" cy="6858000"/>
          </a:xfrm>
          <a:prstGeom prst="rect">
            <a:avLst/>
          </a:prstGeom>
        </p:spPr>
      </p:pic>
      <p:sp>
        <p:nvSpPr>
          <p:cNvPr id="10" name="Title 9"/>
          <p:cNvSpPr>
            <a:spLocks noGrp="1"/>
          </p:cNvSpPr>
          <p:nvPr>
            <p:ph type="title"/>
          </p:nvPr>
        </p:nvSpPr>
        <p:spPr>
          <a:xfrm>
            <a:off x="0" y="4216400"/>
            <a:ext cx="9144000" cy="1800000"/>
          </a:xfrm>
        </p:spPr>
        <p:txBody>
          <a:bodyPr>
            <a:normAutofit/>
          </a:bodyPr>
          <a:lstStyle/>
          <a:p>
            <a:pPr algn="r"/>
            <a:r>
              <a:rPr lang="en-AU" sz="4600" dirty="0" smtClean="0"/>
              <a:t>Thank you</a:t>
            </a:r>
            <a:br>
              <a:rPr lang="en-AU" sz="4600" dirty="0" smtClean="0"/>
            </a:br>
            <a:r>
              <a:rPr lang="en-AU" sz="4600" dirty="0" smtClean="0"/>
              <a:t> for your attention!</a:t>
            </a:r>
            <a:endParaRPr lang="en-AU" sz="4600" dirty="0"/>
          </a:p>
        </p:txBody>
      </p:sp>
    </p:spTree>
    <p:extLst>
      <p:ext uri="{BB962C8B-B14F-4D97-AF65-F5344CB8AC3E}">
        <p14:creationId xmlns:p14="http://schemas.microsoft.com/office/powerpoint/2010/main" val="13431943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pPr lvl="0"/>
            <a:r>
              <a:rPr lang="hu-HU" sz="2800" b="1" dirty="0" smtClean="0"/>
              <a:t>Agenda</a:t>
            </a:r>
            <a:endParaRPr lang="en-US" sz="2800" b="1" dirty="0"/>
          </a:p>
        </p:txBody>
      </p:sp>
      <p:sp>
        <p:nvSpPr>
          <p:cNvPr id="3" name="Content Placeholder 2"/>
          <p:cNvSpPr>
            <a:spLocks noGrp="1"/>
          </p:cNvSpPr>
          <p:nvPr>
            <p:ph idx="1"/>
          </p:nvPr>
        </p:nvSpPr>
        <p:spPr>
          <a:xfrm>
            <a:off x="498474" y="1899312"/>
            <a:ext cx="7556313" cy="4474192"/>
          </a:xfrm>
        </p:spPr>
        <p:txBody>
          <a:bodyPr>
            <a:normAutofit/>
          </a:bodyPr>
          <a:lstStyle/>
          <a:p>
            <a:pPr marL="396875" indent="-396875">
              <a:buFont typeface="Wingdings" panose="05000000000000000000" pitchFamily="2" charset="2"/>
              <a:buChar char="§"/>
              <a:defRPr/>
            </a:pPr>
            <a:r>
              <a:rPr lang="en-US" altLang="en-US" b="1" dirty="0" smtClean="0"/>
              <a:t>Introduction</a:t>
            </a:r>
          </a:p>
          <a:p>
            <a:pPr marL="396875" indent="-396875">
              <a:buFont typeface="Wingdings" panose="05000000000000000000" pitchFamily="2" charset="2"/>
              <a:buChar char="§"/>
              <a:defRPr/>
            </a:pPr>
            <a:r>
              <a:rPr lang="en-US" altLang="en-US" b="1" dirty="0" smtClean="0"/>
              <a:t>Literature Review</a:t>
            </a:r>
          </a:p>
          <a:p>
            <a:pPr marL="396875" indent="-396875">
              <a:buFont typeface="Wingdings" panose="05000000000000000000" pitchFamily="2" charset="2"/>
              <a:buChar char="§"/>
              <a:defRPr/>
            </a:pPr>
            <a:r>
              <a:rPr lang="en-US" altLang="en-US" b="1" dirty="0" smtClean="0"/>
              <a:t>Contribution of study </a:t>
            </a:r>
          </a:p>
          <a:p>
            <a:pPr marL="396875" indent="-396875">
              <a:buFont typeface="Wingdings" panose="05000000000000000000" pitchFamily="2" charset="2"/>
              <a:buChar char="§"/>
              <a:defRPr/>
            </a:pPr>
            <a:r>
              <a:rPr lang="en-US" altLang="en-US" b="1" dirty="0" smtClean="0"/>
              <a:t>Research questions</a:t>
            </a:r>
          </a:p>
          <a:p>
            <a:pPr marL="396875" indent="-396875">
              <a:buFont typeface="Wingdings" panose="05000000000000000000" pitchFamily="2" charset="2"/>
              <a:buChar char="§"/>
              <a:defRPr/>
            </a:pPr>
            <a:r>
              <a:rPr lang="en-US" altLang="en-US" b="1" dirty="0" smtClean="0"/>
              <a:t>Method</a:t>
            </a:r>
          </a:p>
          <a:p>
            <a:pPr marL="396875" indent="-396875">
              <a:buFont typeface="Wingdings" panose="05000000000000000000" pitchFamily="2" charset="2"/>
              <a:buChar char="§"/>
              <a:defRPr/>
            </a:pPr>
            <a:r>
              <a:rPr lang="en-US" altLang="en-US" b="1" dirty="0" smtClean="0"/>
              <a:t>Results</a:t>
            </a:r>
          </a:p>
          <a:p>
            <a:pPr marL="396875" indent="-396875">
              <a:buFont typeface="Wingdings" panose="05000000000000000000" pitchFamily="2" charset="2"/>
              <a:buChar char="§"/>
              <a:defRPr/>
            </a:pPr>
            <a:r>
              <a:rPr lang="en-US" altLang="en-US" b="1" dirty="0" smtClean="0"/>
              <a:t>Conclusion and </a:t>
            </a:r>
            <a:r>
              <a:rPr lang="en-US" altLang="en-US" b="1" dirty="0"/>
              <a:t>Limitations</a:t>
            </a:r>
            <a:endParaRPr lang="de-DE" altLang="en-US" b="1" dirty="0"/>
          </a:p>
          <a:p>
            <a:pPr algn="just">
              <a:buSzPct val="100000"/>
            </a:pPr>
            <a:endParaRPr lang="en-US"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2</a:t>
            </a:fld>
            <a:endParaRPr lang="de-DE" dirty="0"/>
          </a:p>
        </p:txBody>
      </p:sp>
      <p:pic>
        <p:nvPicPr>
          <p:cNvPr id="5" name="Kép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29019" y="2459357"/>
            <a:ext cx="5336528" cy="218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8995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r>
              <a:rPr lang="hu-HU" sz="2800" b="1" dirty="0" err="1" smtClean="0"/>
              <a:t>Introduction</a:t>
            </a:r>
            <a:endParaRPr lang="hu-HU" sz="2800" b="1" dirty="0"/>
          </a:p>
        </p:txBody>
      </p:sp>
      <p:sp>
        <p:nvSpPr>
          <p:cNvPr id="3" name="Content Placeholder 2"/>
          <p:cNvSpPr>
            <a:spLocks noGrp="1"/>
          </p:cNvSpPr>
          <p:nvPr>
            <p:ph idx="1"/>
          </p:nvPr>
        </p:nvSpPr>
        <p:spPr>
          <a:xfrm>
            <a:off x="498475" y="1804920"/>
            <a:ext cx="7792718" cy="4568584"/>
          </a:xfrm>
        </p:spPr>
        <p:txBody>
          <a:bodyPr>
            <a:normAutofit fontScale="92500" lnSpcReduction="20000"/>
          </a:bodyPr>
          <a:lstStyle/>
          <a:p>
            <a:pPr algn="just"/>
            <a:r>
              <a:rPr lang="en-US" dirty="0"/>
              <a:t>From birth onwards, children consume an extensive amount of </a:t>
            </a:r>
            <a:r>
              <a:rPr lang="en-US" dirty="0" smtClean="0"/>
              <a:t>products, ranging from various foods, to clothing and toys, simultaneously influencing the purchasing behavior of their parents. </a:t>
            </a:r>
          </a:p>
          <a:p>
            <a:pPr algn="just"/>
            <a:r>
              <a:rPr lang="en-US" dirty="0" smtClean="0"/>
              <a:t>Children’s brand preferences are being taken into account in approximately one fifth of all purchase decisions (Page et. al, 2018), with an estimated $300 billion in yearly sales by influencing their parents as well as consuming directly (</a:t>
            </a:r>
            <a:r>
              <a:rPr lang="en-US" dirty="0" err="1" smtClean="0"/>
              <a:t>Strasburger</a:t>
            </a:r>
            <a:r>
              <a:rPr lang="en-US" dirty="0" smtClean="0"/>
              <a:t>, 2001). </a:t>
            </a:r>
          </a:p>
          <a:p>
            <a:pPr algn="just"/>
            <a:r>
              <a:rPr lang="en-US" dirty="0" smtClean="0"/>
              <a:t>Simultaneously, the purchase behavior of families has shifted over time. </a:t>
            </a:r>
          </a:p>
          <a:p>
            <a:pPr lvl="1" algn="just"/>
            <a:r>
              <a:rPr lang="en-US" dirty="0" smtClean="0"/>
              <a:t>Increase of women working</a:t>
            </a:r>
            <a:r>
              <a:rPr lang="hu-HU" dirty="0" smtClean="0"/>
              <a:t>,</a:t>
            </a:r>
            <a:endParaRPr lang="en-US" dirty="0" smtClean="0"/>
          </a:p>
          <a:p>
            <a:pPr lvl="1" algn="just"/>
            <a:r>
              <a:rPr lang="en-US" dirty="0" smtClean="0"/>
              <a:t>Families become smaller, </a:t>
            </a:r>
          </a:p>
          <a:p>
            <a:pPr lvl="1" algn="just"/>
            <a:r>
              <a:rPr lang="en-US" dirty="0" smtClean="0"/>
              <a:t>Time spent shopping differs</a:t>
            </a:r>
            <a:r>
              <a:rPr lang="hu-HU" dirty="0" smtClean="0"/>
              <a:t>,</a:t>
            </a:r>
            <a:endParaRPr lang="en-US" dirty="0" smtClean="0"/>
          </a:p>
          <a:p>
            <a:pPr lvl="1" algn="just"/>
            <a:r>
              <a:rPr lang="en-US" dirty="0" smtClean="0"/>
              <a:t>Reverse socialization</a:t>
            </a:r>
            <a:r>
              <a:rPr lang="hu-HU" dirty="0" smtClean="0"/>
              <a:t>.</a:t>
            </a:r>
            <a:endParaRPr lang="en-US" dirty="0" smtClean="0"/>
          </a:p>
          <a:p>
            <a:pPr algn="just"/>
            <a:r>
              <a:rPr lang="en-US" dirty="0" smtClean="0"/>
              <a:t>Therefore, it is important to study the relationships developed between children and brands in the family setting.</a:t>
            </a:r>
            <a:endParaRPr lang="en-US" b="1" dirty="0" smtClean="0"/>
          </a:p>
          <a:p>
            <a:pPr algn="just">
              <a:buSzPct val="100000"/>
            </a:pPr>
            <a:endParaRPr lang="hu-HU" b="1" dirty="0"/>
          </a:p>
          <a:p>
            <a:endParaRPr lang="hu-HU" dirty="0" smtClean="0"/>
          </a:p>
          <a:p>
            <a:pPr marL="0" indent="0">
              <a:buNone/>
            </a:pPr>
            <a:endParaRPr lang="hu-HU" i="1" dirty="0" smtClean="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3</a:t>
            </a:fld>
            <a:endParaRPr lang="de-DE" dirty="0"/>
          </a:p>
        </p:txBody>
      </p:sp>
    </p:spTree>
    <p:extLst>
      <p:ext uri="{BB962C8B-B14F-4D97-AF65-F5344CB8AC3E}">
        <p14:creationId xmlns:p14="http://schemas.microsoft.com/office/powerpoint/2010/main" val="3590475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r>
              <a:rPr lang="hu-HU" sz="2800" b="1" dirty="0" err="1"/>
              <a:t>Literature</a:t>
            </a:r>
            <a:r>
              <a:rPr lang="hu-HU" sz="2800" b="1" dirty="0"/>
              <a:t> </a:t>
            </a:r>
            <a:r>
              <a:rPr lang="hu-HU" sz="2800" b="1" dirty="0" err="1"/>
              <a:t>Review</a:t>
            </a:r>
            <a:endParaRPr lang="hu-HU" sz="2800" b="1" dirty="0"/>
          </a:p>
        </p:txBody>
      </p:sp>
      <p:sp>
        <p:nvSpPr>
          <p:cNvPr id="3" name="Content Placeholder 2"/>
          <p:cNvSpPr>
            <a:spLocks noGrp="1"/>
          </p:cNvSpPr>
          <p:nvPr>
            <p:ph idx="1"/>
          </p:nvPr>
        </p:nvSpPr>
        <p:spPr>
          <a:xfrm>
            <a:off x="498474" y="1804920"/>
            <a:ext cx="7962237" cy="5053080"/>
          </a:xfrm>
        </p:spPr>
        <p:txBody>
          <a:bodyPr>
            <a:normAutofit fontScale="85000" lnSpcReduction="10000"/>
          </a:bodyPr>
          <a:lstStyle/>
          <a:p>
            <a:r>
              <a:rPr lang="en-US" sz="1900" b="1" dirty="0" smtClean="0"/>
              <a:t>Brand relationships and children</a:t>
            </a:r>
          </a:p>
          <a:p>
            <a:pPr lvl="1"/>
            <a:r>
              <a:rPr lang="en-US" sz="1900" dirty="0" smtClean="0"/>
              <a:t>Fournier (1998) </a:t>
            </a:r>
          </a:p>
          <a:p>
            <a:pPr lvl="1"/>
            <a:r>
              <a:rPr lang="en-US" sz="1900" dirty="0" smtClean="0"/>
              <a:t>Ji, 2002; Chaplin and John, 2005;</a:t>
            </a:r>
            <a:r>
              <a:rPr lang="en-US" sz="1900" i="1" dirty="0" smtClean="0"/>
              <a:t> </a:t>
            </a:r>
            <a:r>
              <a:rPr lang="en-US" sz="1900" dirty="0" err="1" smtClean="0"/>
              <a:t>Nairn</a:t>
            </a:r>
            <a:r>
              <a:rPr lang="en-US" sz="1900" dirty="0" smtClean="0"/>
              <a:t> et. al, 2008 (meta analysis by </a:t>
            </a:r>
            <a:r>
              <a:rPr lang="en-US" sz="1900" dirty="0" err="1" smtClean="0"/>
              <a:t>Fetscherin</a:t>
            </a:r>
            <a:r>
              <a:rPr lang="en-US" sz="1900" dirty="0" smtClean="0"/>
              <a:t> and Heinrich, 2015)</a:t>
            </a:r>
          </a:p>
          <a:p>
            <a:pPr lvl="1"/>
            <a:r>
              <a:rPr lang="en-US" sz="1900" dirty="0" smtClean="0"/>
              <a:t>Lopez et. al (2018)</a:t>
            </a:r>
          </a:p>
          <a:p>
            <a:r>
              <a:rPr lang="en-US" sz="1900" b="1" dirty="0" smtClean="0"/>
              <a:t>Parent consumption impacted by children</a:t>
            </a:r>
          </a:p>
          <a:p>
            <a:pPr lvl="1"/>
            <a:r>
              <a:rPr lang="en-US" sz="1900" dirty="0" smtClean="0"/>
              <a:t>In store observations (Thomas and Garland, 1993; </a:t>
            </a:r>
            <a:r>
              <a:rPr lang="en-US" sz="1900" dirty="0" err="1" smtClean="0"/>
              <a:t>O’Dougherty</a:t>
            </a:r>
            <a:r>
              <a:rPr lang="en-US" sz="1900" dirty="0" smtClean="0"/>
              <a:t> et. Al, 2006; </a:t>
            </a:r>
            <a:r>
              <a:rPr lang="en-US" sz="1900" dirty="0" err="1" smtClean="0"/>
              <a:t>Buijzen</a:t>
            </a:r>
            <a:r>
              <a:rPr lang="en-US" sz="1900" dirty="0" smtClean="0"/>
              <a:t> and </a:t>
            </a:r>
            <a:r>
              <a:rPr lang="en-US" sz="1900" dirty="0" err="1" smtClean="0"/>
              <a:t>Valkenburg</a:t>
            </a:r>
            <a:r>
              <a:rPr lang="en-US" sz="1900" dirty="0" smtClean="0"/>
              <a:t>, 2008; Gram, 2015; Page et. al, 2018)</a:t>
            </a:r>
          </a:p>
          <a:p>
            <a:pPr lvl="1"/>
            <a:r>
              <a:rPr lang="en-US" sz="1900" dirty="0" smtClean="0"/>
              <a:t>Suggest child influences based on personality traits of parents (</a:t>
            </a:r>
            <a:r>
              <a:rPr lang="en-US" sz="1900" dirty="0" err="1" smtClean="0"/>
              <a:t>Berey</a:t>
            </a:r>
            <a:r>
              <a:rPr lang="en-US" sz="1900" dirty="0" smtClean="0"/>
              <a:t> and </a:t>
            </a:r>
            <a:r>
              <a:rPr lang="en-US" sz="1900" dirty="0" err="1" smtClean="0"/>
              <a:t>Pollay</a:t>
            </a:r>
            <a:r>
              <a:rPr lang="en-US" sz="1900" dirty="0" smtClean="0"/>
              <a:t>, 1968;  Hsieh et. al, 2006).</a:t>
            </a:r>
          </a:p>
          <a:p>
            <a:pPr lvl="1"/>
            <a:r>
              <a:rPr lang="en-US" sz="1900" dirty="0" smtClean="0"/>
              <a:t>Role of first time life events (</a:t>
            </a:r>
            <a:r>
              <a:rPr lang="en-US" sz="1900" dirty="0" err="1" smtClean="0"/>
              <a:t>Koschate</a:t>
            </a:r>
            <a:r>
              <a:rPr lang="en-US" sz="1900" dirty="0" smtClean="0"/>
              <a:t>-Fischer et. al, 2018) </a:t>
            </a:r>
          </a:p>
          <a:p>
            <a:r>
              <a:rPr lang="en-US" sz="1900" b="1" dirty="0" smtClean="0"/>
              <a:t>Brand preferences of children</a:t>
            </a:r>
          </a:p>
          <a:p>
            <a:pPr lvl="1"/>
            <a:r>
              <a:rPr lang="en-US" sz="1900" dirty="0" smtClean="0"/>
              <a:t>Numerous papers have dealt with the brand preferences of school children (Chan, 2006; </a:t>
            </a:r>
            <a:r>
              <a:rPr lang="en-US" sz="1900" dirty="0" err="1" smtClean="0"/>
              <a:t>Halford</a:t>
            </a:r>
            <a:r>
              <a:rPr lang="en-US" sz="1900" dirty="0" smtClean="0"/>
              <a:t> et. al, 2007; </a:t>
            </a:r>
            <a:r>
              <a:rPr lang="en-US" sz="1900" dirty="0" err="1" smtClean="0"/>
              <a:t>Boyland</a:t>
            </a:r>
            <a:r>
              <a:rPr lang="en-US" sz="1900" dirty="0" smtClean="0"/>
              <a:t> and </a:t>
            </a:r>
            <a:r>
              <a:rPr lang="en-US" sz="1900" dirty="0" err="1" smtClean="0"/>
              <a:t>Halford</a:t>
            </a:r>
            <a:r>
              <a:rPr lang="en-US" sz="1900" dirty="0" smtClean="0"/>
              <a:t>, 2013)</a:t>
            </a:r>
          </a:p>
          <a:p>
            <a:pPr lvl="1"/>
            <a:r>
              <a:rPr lang="en-US" sz="1900" dirty="0" smtClean="0"/>
              <a:t>Early brand reliance is encouraged by parental examples (Hite and Hite, 1995)</a:t>
            </a:r>
          </a:p>
          <a:p>
            <a:pPr lvl="1"/>
            <a:r>
              <a:rPr lang="en-US" sz="1900" dirty="0" smtClean="0"/>
              <a:t>Children seem to have a greater influence on mothers’ brand preferences than mothers on children (Kim et. al, 2016)</a:t>
            </a:r>
          </a:p>
          <a:p>
            <a:pPr marL="0" indent="0">
              <a:buNone/>
            </a:pPr>
            <a:endParaRPr lang="hu-HU" sz="1800" dirty="0"/>
          </a:p>
          <a:p>
            <a:pPr lvl="1"/>
            <a:endParaRPr lang="hu-HU" sz="1600"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4</a:t>
            </a:fld>
            <a:endParaRPr lang="de-DE" dirty="0"/>
          </a:p>
        </p:txBody>
      </p:sp>
    </p:spTree>
    <p:extLst>
      <p:ext uri="{BB962C8B-B14F-4D97-AF65-F5344CB8AC3E}">
        <p14:creationId xmlns:p14="http://schemas.microsoft.com/office/powerpoint/2010/main" val="3539692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r>
              <a:rPr lang="en-US" sz="2800" dirty="0" smtClean="0"/>
              <a:t>Contribution of study </a:t>
            </a:r>
            <a:endParaRPr lang="en-US" sz="2800" dirty="0"/>
          </a:p>
        </p:txBody>
      </p:sp>
      <p:sp>
        <p:nvSpPr>
          <p:cNvPr id="3" name="Content Placeholder 2"/>
          <p:cNvSpPr>
            <a:spLocks noGrp="1"/>
          </p:cNvSpPr>
          <p:nvPr>
            <p:ph idx="1"/>
          </p:nvPr>
        </p:nvSpPr>
        <p:spPr>
          <a:xfrm>
            <a:off x="536672" y="1949381"/>
            <a:ext cx="7479916" cy="4655236"/>
          </a:xfrm>
        </p:spPr>
        <p:txBody>
          <a:bodyPr>
            <a:normAutofit fontScale="92500" lnSpcReduction="20000"/>
          </a:bodyPr>
          <a:lstStyle/>
          <a:p>
            <a:pPr algn="just"/>
            <a:r>
              <a:rPr lang="en-US" dirty="0" smtClean="0"/>
              <a:t>Children’s attempts to </a:t>
            </a:r>
            <a:r>
              <a:rPr lang="en-US" b="1" dirty="0" smtClean="0"/>
              <a:t>influence purchases may decrease </a:t>
            </a:r>
            <a:r>
              <a:rPr lang="en-US" dirty="0" smtClean="0"/>
              <a:t>somewhat with age depending on the type of product, but a mother’s yielding to request increases with age (Ward and </a:t>
            </a:r>
            <a:r>
              <a:rPr lang="en-US" dirty="0" err="1" smtClean="0"/>
              <a:t>Wackman</a:t>
            </a:r>
            <a:r>
              <a:rPr lang="en-US" dirty="0" smtClean="0"/>
              <a:t>, 1972). </a:t>
            </a:r>
          </a:p>
          <a:p>
            <a:pPr algn="just"/>
            <a:r>
              <a:rPr lang="en-US" dirty="0" smtClean="0"/>
              <a:t>The literature review shows that despite the growing importance of brands in children’s daily lives, the child–brand relationship of </a:t>
            </a:r>
            <a:r>
              <a:rPr lang="en-US" b="1" dirty="0" smtClean="0"/>
              <a:t>preschool age children remains understudied</a:t>
            </a:r>
            <a:r>
              <a:rPr lang="en-US" dirty="0" smtClean="0"/>
              <a:t>. </a:t>
            </a:r>
          </a:p>
          <a:p>
            <a:pPr algn="just"/>
            <a:r>
              <a:rPr lang="en-US" dirty="0" smtClean="0"/>
              <a:t>Brand preferences in children and young adults have been measured, however, the differences in small children have been neglected. However, these preferences can influence the entire family’s consumption pattern.</a:t>
            </a:r>
          </a:p>
          <a:p>
            <a:pPr algn="just"/>
            <a:r>
              <a:rPr lang="en-US" dirty="0" smtClean="0"/>
              <a:t>Furthermore the </a:t>
            </a:r>
            <a:r>
              <a:rPr lang="en-US" b="1" dirty="0" smtClean="0"/>
              <a:t>methodology</a:t>
            </a:r>
            <a:r>
              <a:rPr lang="en-US" dirty="0" smtClean="0"/>
              <a:t> of the current study differs from studies in the past offering new insights into the subject.  </a:t>
            </a:r>
          </a:p>
          <a:p>
            <a:pPr algn="just"/>
            <a:r>
              <a:rPr lang="en-US" dirty="0" smtClean="0"/>
              <a:t>The studies outcomes could possibly present a unique solutions for marketers to build long-term positive brand relationships.</a:t>
            </a:r>
          </a:p>
          <a:p>
            <a:pPr algn="just"/>
            <a:endParaRPr lang="hu-HU" dirty="0"/>
          </a:p>
          <a:p>
            <a:pPr marL="0" indent="0" algn="just">
              <a:buSzPct val="100000"/>
              <a:buNone/>
            </a:pPr>
            <a:endParaRPr lang="hu-HU" b="1" dirty="0" smtClean="0"/>
          </a:p>
          <a:p>
            <a:pPr algn="just">
              <a:buSzPct val="100000"/>
            </a:pPr>
            <a:endParaRPr lang="hu-HU" b="1" dirty="0"/>
          </a:p>
          <a:p>
            <a:endParaRPr lang="hu-HU" dirty="0" smtClean="0"/>
          </a:p>
          <a:p>
            <a:pPr marL="0" indent="0">
              <a:buNone/>
            </a:pPr>
            <a:endParaRPr lang="hu-HU" i="1" dirty="0" smtClean="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5</a:t>
            </a:fld>
            <a:endParaRPr lang="de-DE" dirty="0"/>
          </a:p>
        </p:txBody>
      </p:sp>
    </p:spTree>
    <p:extLst>
      <p:ext uri="{BB962C8B-B14F-4D97-AF65-F5344CB8AC3E}">
        <p14:creationId xmlns:p14="http://schemas.microsoft.com/office/powerpoint/2010/main" val="749725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r>
              <a:rPr lang="en-US" sz="2800" dirty="0" smtClean="0"/>
              <a:t>Research Questions</a:t>
            </a:r>
            <a:endParaRPr lang="en-US" sz="2800" dirty="0"/>
          </a:p>
        </p:txBody>
      </p:sp>
      <p:sp>
        <p:nvSpPr>
          <p:cNvPr id="3" name="Content Placeholder 2"/>
          <p:cNvSpPr>
            <a:spLocks noGrp="1"/>
          </p:cNvSpPr>
          <p:nvPr>
            <p:ph idx="1"/>
          </p:nvPr>
        </p:nvSpPr>
        <p:spPr>
          <a:xfrm>
            <a:off x="498475" y="1939332"/>
            <a:ext cx="7479916" cy="4434172"/>
          </a:xfrm>
        </p:spPr>
        <p:txBody>
          <a:bodyPr>
            <a:normAutofit/>
          </a:bodyPr>
          <a:lstStyle/>
          <a:p>
            <a:pPr algn="just"/>
            <a:r>
              <a:rPr lang="en-US" dirty="0" smtClean="0"/>
              <a:t>The purpose of this study is to understand and explain the process by which child consumers form relationships with brands, by exploring what child-brand relationships and preferences exist at pre-school level. Furthermore, the study aims to find out how these brand relationships impact the family’s purchase behavior. </a:t>
            </a:r>
          </a:p>
          <a:p>
            <a:r>
              <a:rPr lang="en-US" i="1" dirty="0" smtClean="0"/>
              <a:t>Are brand relationships and brand preferences present in pre-school aged children? </a:t>
            </a:r>
          </a:p>
          <a:p>
            <a:r>
              <a:rPr lang="en-US" i="1" dirty="0" smtClean="0"/>
              <a:t>How do pre-school children influence the family purchase behavior? </a:t>
            </a:r>
            <a:endParaRPr lang="en-US" dirty="0" smtClean="0"/>
          </a:p>
          <a:p>
            <a:endParaRPr lang="hu-HU" i="1" dirty="0"/>
          </a:p>
          <a:p>
            <a:pPr algn="just"/>
            <a:endParaRPr lang="hu-HU" dirty="0"/>
          </a:p>
          <a:p>
            <a:pPr marL="0" indent="0" algn="just">
              <a:buSzPct val="100000"/>
              <a:buNone/>
            </a:pPr>
            <a:endParaRPr lang="hu-HU" b="1" dirty="0" smtClean="0"/>
          </a:p>
          <a:p>
            <a:pPr algn="just">
              <a:buSzPct val="100000"/>
            </a:pPr>
            <a:endParaRPr lang="hu-HU" b="1" dirty="0"/>
          </a:p>
          <a:p>
            <a:endParaRPr lang="hu-HU" dirty="0" smtClean="0"/>
          </a:p>
          <a:p>
            <a:pPr marL="0" indent="0">
              <a:buNone/>
            </a:pPr>
            <a:endParaRPr lang="hu-HU" i="1" dirty="0" smtClean="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6</a:t>
            </a:fld>
            <a:endParaRPr lang="de-DE" dirty="0"/>
          </a:p>
        </p:txBody>
      </p:sp>
    </p:spTree>
    <p:extLst>
      <p:ext uri="{BB962C8B-B14F-4D97-AF65-F5344CB8AC3E}">
        <p14:creationId xmlns:p14="http://schemas.microsoft.com/office/powerpoint/2010/main" val="151517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pPr lvl="0"/>
            <a:r>
              <a:rPr lang="hu-HU" sz="2800" dirty="0" err="1" smtClean="0"/>
              <a:t>Method</a:t>
            </a:r>
            <a:r>
              <a:rPr lang="hu-HU" sz="2800" dirty="0" smtClean="0"/>
              <a:t> </a:t>
            </a:r>
            <a:endParaRPr lang="en-US" sz="2800" dirty="0"/>
          </a:p>
        </p:txBody>
      </p:sp>
      <p:sp>
        <p:nvSpPr>
          <p:cNvPr id="3" name="Content Placeholder 2"/>
          <p:cNvSpPr>
            <a:spLocks noGrp="1"/>
          </p:cNvSpPr>
          <p:nvPr>
            <p:ph idx="1"/>
          </p:nvPr>
        </p:nvSpPr>
        <p:spPr>
          <a:xfrm>
            <a:off x="498474" y="1899312"/>
            <a:ext cx="7556313" cy="4474192"/>
          </a:xfrm>
        </p:spPr>
        <p:txBody>
          <a:bodyPr>
            <a:normAutofit/>
          </a:bodyPr>
          <a:lstStyle/>
          <a:p>
            <a:pPr marL="0" indent="0" algn="just">
              <a:buSzPct val="100000"/>
              <a:buNone/>
            </a:pPr>
            <a:endParaRPr lang="hu-HU" b="1" dirty="0" smtClean="0"/>
          </a:p>
          <a:p>
            <a:pPr marL="228600" lvl="1" indent="0" algn="just">
              <a:buSzPct val="100000"/>
              <a:buNone/>
            </a:pPr>
            <a:endParaRPr lang="en-US" b="1"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7</a:t>
            </a:fld>
            <a:endParaRPr lang="de-DE" dirty="0"/>
          </a:p>
        </p:txBody>
      </p:sp>
      <p:graphicFrame>
        <p:nvGraphicFramePr>
          <p:cNvPr id="5" name="Diagram 4"/>
          <p:cNvGraphicFramePr/>
          <p:nvPr>
            <p:extLst>
              <p:ext uri="{D42A27DB-BD31-4B8C-83A1-F6EECF244321}">
                <p14:modId xmlns:p14="http://schemas.microsoft.com/office/powerpoint/2010/main" val="2891794727"/>
              </p:ext>
            </p:extLst>
          </p:nvPr>
        </p:nvGraphicFramePr>
        <p:xfrm>
          <a:off x="5476353" y="140677"/>
          <a:ext cx="3567165" cy="1758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églalap 7"/>
          <p:cNvSpPr/>
          <p:nvPr/>
        </p:nvSpPr>
        <p:spPr>
          <a:xfrm>
            <a:off x="568812" y="1654368"/>
            <a:ext cx="7600497" cy="5786199"/>
          </a:xfrm>
          <a:prstGeom prst="rect">
            <a:avLst/>
          </a:prstGeom>
        </p:spPr>
        <p:txBody>
          <a:bodyPr wrap="square">
            <a:spAutoFit/>
          </a:bodyPr>
          <a:lstStyle/>
          <a:p>
            <a:pPr marL="228600" lvl="0" indent="-228600" algn="just" defTabSz="914400">
              <a:spcBef>
                <a:spcPts val="2000"/>
              </a:spcBef>
              <a:buClr>
                <a:srgbClr val="073779"/>
              </a:buClr>
              <a:buSzPct val="75000"/>
              <a:buFont typeface="Wingdings" pitchFamily="2" charset="2"/>
              <a:buChar char="n"/>
            </a:pPr>
            <a:r>
              <a:rPr lang="en-US" sz="2000" dirty="0" smtClean="0">
                <a:solidFill>
                  <a:prstClr val="black">
                    <a:lumMod val="65000"/>
                    <a:lumOff val="35000"/>
                  </a:prstClr>
                </a:solidFill>
                <a:latin typeface="HelveticaNeueLT Pro 55 Roman" pitchFamily="34" charset="0"/>
              </a:rPr>
              <a:t>In</a:t>
            </a:r>
            <a:r>
              <a:rPr lang="en-US" sz="2000" dirty="0" smtClean="0">
                <a:solidFill>
                  <a:schemeClr val="tx1">
                    <a:lumMod val="65000"/>
                    <a:lumOff val="35000"/>
                  </a:schemeClr>
                </a:solidFill>
                <a:latin typeface="HelveticaNeueLT Pro 55 Roman" pitchFamily="34" charset="0"/>
              </a:rPr>
              <a:t>-depth interviews were conducted with </a:t>
            </a:r>
            <a:r>
              <a:rPr lang="en-US" sz="2000" b="1" dirty="0" smtClean="0">
                <a:solidFill>
                  <a:schemeClr val="tx1">
                    <a:lumMod val="65000"/>
                    <a:lumOff val="35000"/>
                  </a:schemeClr>
                </a:solidFill>
                <a:latin typeface="HelveticaNeueLT Pro 55 Roman" pitchFamily="34" charset="0"/>
              </a:rPr>
              <a:t>15 parents </a:t>
            </a:r>
            <a:r>
              <a:rPr lang="en-US" sz="2000" dirty="0" smtClean="0">
                <a:solidFill>
                  <a:schemeClr val="tx1">
                    <a:lumMod val="65000"/>
                    <a:lumOff val="35000"/>
                  </a:schemeClr>
                </a:solidFill>
                <a:latin typeface="HelveticaNeueLT Pro 55 Roman" pitchFamily="34" charset="0"/>
              </a:rPr>
              <a:t>of 3-6 year old children in various regions of Hungary. </a:t>
            </a:r>
          </a:p>
          <a:p>
            <a:pPr marL="228600" lvl="0" indent="-228600" algn="just" defTabSz="914400">
              <a:spcBef>
                <a:spcPts val="2000"/>
              </a:spcBef>
              <a:buClr>
                <a:srgbClr val="073779"/>
              </a:buClr>
              <a:buSzPct val="75000"/>
              <a:buFont typeface="Wingdings" pitchFamily="2" charset="2"/>
              <a:buChar char="n"/>
            </a:pPr>
            <a:r>
              <a:rPr lang="en-US" sz="2000" dirty="0" smtClean="0">
                <a:solidFill>
                  <a:schemeClr val="tx1">
                    <a:lumMod val="65000"/>
                    <a:lumOff val="35000"/>
                  </a:schemeClr>
                </a:solidFill>
                <a:latin typeface="HelveticaNeueLT Pro 55 Roman" pitchFamily="34" charset="0"/>
              </a:rPr>
              <a:t>Each interview’s </a:t>
            </a:r>
            <a:r>
              <a:rPr lang="en-US" sz="2000" b="1" dirty="0" smtClean="0">
                <a:solidFill>
                  <a:schemeClr val="tx1">
                    <a:lumMod val="65000"/>
                    <a:lumOff val="35000"/>
                  </a:schemeClr>
                </a:solidFill>
                <a:latin typeface="HelveticaNeueLT Pro 55 Roman" pitchFamily="34" charset="0"/>
              </a:rPr>
              <a:t>time span </a:t>
            </a:r>
            <a:r>
              <a:rPr lang="en-US" sz="2000" dirty="0" smtClean="0">
                <a:solidFill>
                  <a:schemeClr val="tx1">
                    <a:lumMod val="65000"/>
                    <a:lumOff val="35000"/>
                  </a:schemeClr>
                </a:solidFill>
                <a:latin typeface="HelveticaNeueLT Pro 55 Roman" pitchFamily="34" charset="0"/>
              </a:rPr>
              <a:t>varied between an hour and an hour and a half. The interview took place either in the home of the participants or in a neutral environment.  </a:t>
            </a:r>
          </a:p>
          <a:p>
            <a:pPr marL="228600" lvl="0" indent="-228600" algn="just" defTabSz="914400">
              <a:spcBef>
                <a:spcPts val="2000"/>
              </a:spcBef>
              <a:buClr>
                <a:srgbClr val="073779"/>
              </a:buClr>
              <a:buSzPct val="75000"/>
              <a:buFont typeface="Wingdings" pitchFamily="2" charset="2"/>
              <a:buChar char="n"/>
            </a:pPr>
            <a:r>
              <a:rPr lang="en-US" sz="2000" dirty="0" smtClean="0">
                <a:solidFill>
                  <a:schemeClr val="tx1">
                    <a:lumMod val="65000"/>
                    <a:lumOff val="35000"/>
                  </a:schemeClr>
                </a:solidFill>
                <a:latin typeface="HelveticaNeueLT Pro 55 Roman" pitchFamily="34" charset="0"/>
              </a:rPr>
              <a:t>In terms of sampling strategies, </a:t>
            </a:r>
            <a:r>
              <a:rPr lang="en-US" sz="2000" b="1" dirty="0" smtClean="0">
                <a:solidFill>
                  <a:schemeClr val="tx1">
                    <a:lumMod val="65000"/>
                    <a:lumOff val="35000"/>
                  </a:schemeClr>
                </a:solidFill>
                <a:latin typeface="HelveticaNeueLT Pro 55 Roman" pitchFamily="34" charset="0"/>
              </a:rPr>
              <a:t>maximum-variety sampling </a:t>
            </a:r>
            <a:r>
              <a:rPr lang="en-US" sz="2000" dirty="0" smtClean="0">
                <a:solidFill>
                  <a:schemeClr val="tx1">
                    <a:lumMod val="65000"/>
                    <a:lumOff val="35000"/>
                  </a:schemeClr>
                </a:solidFill>
                <a:latin typeface="HelveticaNeueLT Pro 55 Roman" pitchFamily="34" charset="0"/>
              </a:rPr>
              <a:t>was applied in order to adequately capture the heterogeneity in the population.</a:t>
            </a:r>
          </a:p>
          <a:p>
            <a:pPr marL="228600" lvl="0" indent="-228600" algn="just" defTabSz="914400">
              <a:spcBef>
                <a:spcPts val="2000"/>
              </a:spcBef>
              <a:buClr>
                <a:srgbClr val="073779"/>
              </a:buClr>
              <a:buSzPct val="75000"/>
              <a:buFont typeface="Wingdings" pitchFamily="2" charset="2"/>
              <a:buChar char="n"/>
            </a:pPr>
            <a:r>
              <a:rPr lang="en-US" sz="2000" dirty="0" smtClean="0">
                <a:solidFill>
                  <a:schemeClr val="tx1">
                    <a:lumMod val="65000"/>
                    <a:lumOff val="35000"/>
                  </a:schemeClr>
                </a:solidFill>
                <a:latin typeface="HelveticaNeueLT Pro 55 Roman" pitchFamily="34" charset="0"/>
              </a:rPr>
              <a:t>Interviews were </a:t>
            </a:r>
            <a:r>
              <a:rPr lang="en-US" sz="2000" b="1" dirty="0" smtClean="0">
                <a:solidFill>
                  <a:schemeClr val="tx1">
                    <a:lumMod val="65000"/>
                    <a:lumOff val="35000"/>
                  </a:schemeClr>
                </a:solidFill>
                <a:latin typeface="HelveticaNeueLT Pro 55 Roman" pitchFamily="34" charset="0"/>
              </a:rPr>
              <a:t>audio-recorded </a:t>
            </a:r>
            <a:r>
              <a:rPr lang="en-US" sz="2000" dirty="0" smtClean="0">
                <a:solidFill>
                  <a:schemeClr val="tx1">
                    <a:lumMod val="65000"/>
                    <a:lumOff val="35000"/>
                  </a:schemeClr>
                </a:solidFill>
                <a:latin typeface="HelveticaNeueLT Pro 55 Roman" pitchFamily="34" charset="0"/>
              </a:rPr>
              <a:t>with the respondent’s permission. All the transcripts were entered into an </a:t>
            </a:r>
            <a:r>
              <a:rPr lang="en-US" sz="2000" dirty="0" err="1" smtClean="0">
                <a:solidFill>
                  <a:schemeClr val="tx1">
                    <a:lumMod val="65000"/>
                    <a:lumOff val="35000"/>
                  </a:schemeClr>
                </a:solidFill>
                <a:latin typeface="HelveticaNeueLT Pro 55 Roman" pitchFamily="34" charset="0"/>
              </a:rPr>
              <a:t>NVivo</a:t>
            </a:r>
            <a:r>
              <a:rPr lang="en-US" sz="2000" dirty="0" smtClean="0">
                <a:solidFill>
                  <a:schemeClr val="tx1">
                    <a:lumMod val="65000"/>
                    <a:lumOff val="35000"/>
                  </a:schemeClr>
                </a:solidFill>
                <a:latin typeface="HelveticaNeueLT Pro 55 Roman" pitchFamily="34" charset="0"/>
              </a:rPr>
              <a:t> database to facilitate coding and data management. The transcripts were coded using methods of constant comparison, where data were reviewed and re-reviewed as new </a:t>
            </a:r>
            <a:r>
              <a:rPr lang="hu-HU" sz="2000" dirty="0" err="1" smtClean="0">
                <a:solidFill>
                  <a:schemeClr val="tx1">
                    <a:lumMod val="65000"/>
                    <a:lumOff val="35000"/>
                  </a:schemeClr>
                </a:solidFill>
                <a:latin typeface="HelveticaNeueLT Pro 55 Roman" pitchFamily="34" charset="0"/>
              </a:rPr>
              <a:t>categories</a:t>
            </a:r>
            <a:r>
              <a:rPr lang="en-US" sz="2000" dirty="0" smtClean="0">
                <a:solidFill>
                  <a:schemeClr val="tx1">
                    <a:lumMod val="65000"/>
                    <a:lumOff val="35000"/>
                  </a:schemeClr>
                </a:solidFill>
                <a:latin typeface="HelveticaNeueLT Pro 55 Roman" pitchFamily="34" charset="0"/>
              </a:rPr>
              <a:t> emerged.</a:t>
            </a:r>
          </a:p>
          <a:p>
            <a:r>
              <a:rPr lang="en-US" sz="2000" dirty="0" smtClean="0">
                <a:solidFill>
                  <a:schemeClr val="tx1">
                    <a:lumMod val="65000"/>
                    <a:lumOff val="35000"/>
                  </a:schemeClr>
                </a:solidFill>
                <a:latin typeface="HelveticaNeueLT Pro 55 Roman" pitchFamily="34" charset="0"/>
              </a:rPr>
              <a:t> </a:t>
            </a:r>
          </a:p>
          <a:p>
            <a:r>
              <a:rPr lang="en-US" sz="2000" dirty="0">
                <a:solidFill>
                  <a:schemeClr val="tx1">
                    <a:lumMod val="65000"/>
                    <a:lumOff val="35000"/>
                  </a:schemeClr>
                </a:solidFill>
                <a:latin typeface="HelveticaNeueLT Pro 55 Roman" pitchFamily="34" charset="0"/>
              </a:rPr>
              <a:t> </a:t>
            </a:r>
            <a:endParaRPr lang="hu-HU" sz="2000" dirty="0">
              <a:solidFill>
                <a:schemeClr val="tx1">
                  <a:lumMod val="65000"/>
                  <a:lumOff val="35000"/>
                </a:schemeClr>
              </a:solidFill>
              <a:latin typeface="HelveticaNeueLT Pro 55 Roman" pitchFamily="34" charset="0"/>
            </a:endParaRPr>
          </a:p>
        </p:txBody>
      </p:sp>
    </p:spTree>
    <p:extLst>
      <p:ext uri="{BB962C8B-B14F-4D97-AF65-F5344CB8AC3E}">
        <p14:creationId xmlns:p14="http://schemas.microsoft.com/office/powerpoint/2010/main" val="1783751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r>
              <a:rPr lang="hu-HU" sz="2800" dirty="0" smtClean="0"/>
              <a:t>Sample</a:t>
            </a:r>
            <a:r>
              <a:rPr lang="hu-HU" sz="2800" dirty="0" smtClean="0">
                <a:solidFill>
                  <a:schemeClr val="bg1"/>
                </a:solidFill>
              </a:rPr>
              <a:t>2</a:t>
            </a:r>
            <a:r>
              <a:rPr lang="hu-HU" sz="2800" dirty="0">
                <a:solidFill>
                  <a:schemeClr val="bg1"/>
                </a:solidFill>
              </a:rPr>
              <a:t>2</a:t>
            </a:r>
          </a:p>
        </p:txBody>
      </p:sp>
      <p:sp>
        <p:nvSpPr>
          <p:cNvPr id="3" name="Content Placeholder 2"/>
          <p:cNvSpPr>
            <a:spLocks noGrp="1"/>
          </p:cNvSpPr>
          <p:nvPr>
            <p:ph idx="1"/>
          </p:nvPr>
        </p:nvSpPr>
        <p:spPr>
          <a:xfrm>
            <a:off x="498474" y="1899312"/>
            <a:ext cx="7556313" cy="4474192"/>
          </a:xfrm>
        </p:spPr>
        <p:txBody>
          <a:bodyPr>
            <a:normAutofit/>
          </a:bodyPr>
          <a:lstStyle/>
          <a:p>
            <a:pPr marL="0" indent="0" algn="just">
              <a:buSzPct val="100000"/>
              <a:buNone/>
            </a:pPr>
            <a:endParaRPr lang="hu-HU" b="1" dirty="0" smtClean="0"/>
          </a:p>
          <a:p>
            <a:pPr marL="228600" lvl="1" indent="0" algn="just">
              <a:buSzPct val="100000"/>
              <a:buNone/>
            </a:pPr>
            <a:endParaRPr lang="en-US" b="1"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8</a:t>
            </a:fld>
            <a:endParaRPr lang="de-DE" dirty="0"/>
          </a:p>
        </p:txBody>
      </p:sp>
      <p:pic>
        <p:nvPicPr>
          <p:cNvPr id="26" name="Kép 25"/>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11002" y="1531320"/>
            <a:ext cx="8477250" cy="5210175"/>
          </a:xfrm>
          <a:prstGeom prst="rect">
            <a:avLst/>
          </a:prstGeom>
        </p:spPr>
      </p:pic>
      <p:pic>
        <p:nvPicPr>
          <p:cNvPr id="28" name="Kép 27"/>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2188960" y="4820358"/>
            <a:ext cx="284234" cy="536679"/>
          </a:xfrm>
          <a:prstGeom prst="rect">
            <a:avLst/>
          </a:prstGeom>
        </p:spPr>
      </p:pic>
      <p:pic>
        <p:nvPicPr>
          <p:cNvPr id="29" name="Kép 28"/>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5911777" y="3705847"/>
            <a:ext cx="284234" cy="536679"/>
          </a:xfrm>
          <a:prstGeom prst="rect">
            <a:avLst/>
          </a:prstGeom>
        </p:spPr>
      </p:pic>
      <p:sp>
        <p:nvSpPr>
          <p:cNvPr id="30" name="Szövegdoboz 29"/>
          <p:cNvSpPr txBox="1"/>
          <p:nvPr/>
        </p:nvSpPr>
        <p:spPr>
          <a:xfrm>
            <a:off x="5874698" y="3767075"/>
            <a:ext cx="358391" cy="369332"/>
          </a:xfrm>
          <a:prstGeom prst="rect">
            <a:avLst/>
          </a:prstGeom>
          <a:noFill/>
        </p:spPr>
        <p:txBody>
          <a:bodyPr wrap="square" rtlCol="0">
            <a:spAutoFit/>
          </a:bodyPr>
          <a:lstStyle/>
          <a:p>
            <a:r>
              <a:rPr lang="hu-HU" dirty="0" smtClean="0">
                <a:solidFill>
                  <a:schemeClr val="bg1"/>
                </a:solidFill>
              </a:rPr>
              <a:t>1</a:t>
            </a:r>
            <a:endParaRPr lang="hu-HU" dirty="0">
              <a:solidFill>
                <a:schemeClr val="bg1"/>
              </a:solidFill>
            </a:endParaRPr>
          </a:p>
        </p:txBody>
      </p:sp>
      <p:pic>
        <p:nvPicPr>
          <p:cNvPr id="31" name="Kép 30"/>
          <p:cNvPicPr>
            <a:picLocks noChangeAspect="1"/>
          </p:cNvPicPr>
          <p:nvPr/>
        </p:nvPicPr>
        <p:blipFill rotWithShape="1">
          <a:blip r:embed="rId4">
            <a:biLevel thresh="25000"/>
            <a:extLst>
              <a:ext uri="{28A0092B-C50C-407E-A947-70E740481C1C}">
                <a14:useLocalDpi xmlns:a14="http://schemas.microsoft.com/office/drawing/2010/main" val="0"/>
              </a:ext>
            </a:extLst>
          </a:blip>
          <a:srcRect l="50000"/>
          <a:stretch/>
        </p:blipFill>
        <p:spPr>
          <a:xfrm>
            <a:off x="1608965" y="2546883"/>
            <a:ext cx="269183" cy="555189"/>
          </a:xfrm>
          <a:prstGeom prst="rect">
            <a:avLst/>
          </a:prstGeom>
        </p:spPr>
      </p:pic>
      <p:sp>
        <p:nvSpPr>
          <p:cNvPr id="32" name="Szövegdoboz 31"/>
          <p:cNvSpPr txBox="1"/>
          <p:nvPr/>
        </p:nvSpPr>
        <p:spPr>
          <a:xfrm>
            <a:off x="1611771" y="2599261"/>
            <a:ext cx="269183" cy="369332"/>
          </a:xfrm>
          <a:prstGeom prst="rect">
            <a:avLst/>
          </a:prstGeom>
          <a:noFill/>
        </p:spPr>
        <p:txBody>
          <a:bodyPr wrap="square" rtlCol="0">
            <a:spAutoFit/>
          </a:bodyPr>
          <a:lstStyle/>
          <a:p>
            <a:r>
              <a:rPr lang="hu-HU" dirty="0" smtClean="0">
                <a:solidFill>
                  <a:schemeClr val="bg1"/>
                </a:solidFill>
              </a:rPr>
              <a:t>3</a:t>
            </a:r>
            <a:endParaRPr lang="hu-HU" dirty="0">
              <a:solidFill>
                <a:schemeClr val="bg1"/>
              </a:solidFill>
            </a:endParaRPr>
          </a:p>
        </p:txBody>
      </p:sp>
      <p:pic>
        <p:nvPicPr>
          <p:cNvPr id="33" name="Kép 32"/>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3564551" y="2873893"/>
            <a:ext cx="284234" cy="536679"/>
          </a:xfrm>
          <a:prstGeom prst="rect">
            <a:avLst/>
          </a:prstGeom>
        </p:spPr>
      </p:pic>
      <p:sp>
        <p:nvSpPr>
          <p:cNvPr id="34" name="Szövegdoboz 33"/>
          <p:cNvSpPr txBox="1"/>
          <p:nvPr/>
        </p:nvSpPr>
        <p:spPr>
          <a:xfrm>
            <a:off x="3531858" y="2930324"/>
            <a:ext cx="276468" cy="369332"/>
          </a:xfrm>
          <a:prstGeom prst="rect">
            <a:avLst/>
          </a:prstGeom>
          <a:noFill/>
        </p:spPr>
        <p:txBody>
          <a:bodyPr wrap="square" rtlCol="0">
            <a:spAutoFit/>
          </a:bodyPr>
          <a:lstStyle/>
          <a:p>
            <a:r>
              <a:rPr lang="hu-HU" dirty="0" smtClean="0">
                <a:solidFill>
                  <a:schemeClr val="bg1"/>
                </a:solidFill>
              </a:rPr>
              <a:t>4</a:t>
            </a:r>
            <a:endParaRPr lang="hu-HU" dirty="0">
              <a:solidFill>
                <a:schemeClr val="bg1"/>
              </a:solidFill>
            </a:endParaRPr>
          </a:p>
        </p:txBody>
      </p:sp>
      <p:pic>
        <p:nvPicPr>
          <p:cNvPr id="35" name="Kép 34"/>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1814915" y="3776185"/>
            <a:ext cx="284234" cy="536679"/>
          </a:xfrm>
          <a:prstGeom prst="rect">
            <a:avLst/>
          </a:prstGeom>
        </p:spPr>
      </p:pic>
      <p:sp>
        <p:nvSpPr>
          <p:cNvPr id="36" name="Szövegdoboz 35"/>
          <p:cNvSpPr txBox="1"/>
          <p:nvPr/>
        </p:nvSpPr>
        <p:spPr>
          <a:xfrm>
            <a:off x="1805951" y="3849810"/>
            <a:ext cx="152521" cy="369332"/>
          </a:xfrm>
          <a:prstGeom prst="rect">
            <a:avLst/>
          </a:prstGeom>
          <a:noFill/>
        </p:spPr>
        <p:txBody>
          <a:bodyPr wrap="square" rtlCol="0">
            <a:spAutoFit/>
          </a:bodyPr>
          <a:lstStyle/>
          <a:p>
            <a:r>
              <a:rPr lang="hu-HU" dirty="0" smtClean="0">
                <a:solidFill>
                  <a:schemeClr val="bg1"/>
                </a:solidFill>
              </a:rPr>
              <a:t>6</a:t>
            </a:r>
            <a:endParaRPr lang="hu-HU" dirty="0">
              <a:solidFill>
                <a:schemeClr val="bg1"/>
              </a:solidFill>
            </a:endParaRPr>
          </a:p>
        </p:txBody>
      </p:sp>
      <p:pic>
        <p:nvPicPr>
          <p:cNvPr id="37" name="Kép 36"/>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4095798" y="2846650"/>
            <a:ext cx="284234" cy="536679"/>
          </a:xfrm>
          <a:prstGeom prst="rect">
            <a:avLst/>
          </a:prstGeom>
        </p:spPr>
      </p:pic>
      <p:sp>
        <p:nvSpPr>
          <p:cNvPr id="38" name="Szövegdoboz 37"/>
          <p:cNvSpPr txBox="1"/>
          <p:nvPr/>
        </p:nvSpPr>
        <p:spPr>
          <a:xfrm>
            <a:off x="4065654" y="2910228"/>
            <a:ext cx="180832" cy="369332"/>
          </a:xfrm>
          <a:prstGeom prst="rect">
            <a:avLst/>
          </a:prstGeom>
          <a:noFill/>
        </p:spPr>
        <p:txBody>
          <a:bodyPr wrap="square" rtlCol="0">
            <a:spAutoFit/>
          </a:bodyPr>
          <a:lstStyle/>
          <a:p>
            <a:r>
              <a:rPr lang="hu-HU" dirty="0">
                <a:solidFill>
                  <a:schemeClr val="bg1"/>
                </a:solidFill>
              </a:rPr>
              <a:t>2</a:t>
            </a:r>
          </a:p>
        </p:txBody>
      </p:sp>
      <p:pic>
        <p:nvPicPr>
          <p:cNvPr id="39" name="Kép 38"/>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2244504" y="3950802"/>
            <a:ext cx="284234" cy="536679"/>
          </a:xfrm>
          <a:prstGeom prst="rect">
            <a:avLst/>
          </a:prstGeom>
        </p:spPr>
      </p:pic>
      <p:sp>
        <p:nvSpPr>
          <p:cNvPr id="40" name="Szövegdoboz 39"/>
          <p:cNvSpPr txBox="1"/>
          <p:nvPr/>
        </p:nvSpPr>
        <p:spPr>
          <a:xfrm>
            <a:off x="2248921" y="4024428"/>
            <a:ext cx="112857" cy="369332"/>
          </a:xfrm>
          <a:prstGeom prst="rect">
            <a:avLst/>
          </a:prstGeom>
          <a:noFill/>
        </p:spPr>
        <p:txBody>
          <a:bodyPr wrap="square" rtlCol="0">
            <a:spAutoFit/>
          </a:bodyPr>
          <a:lstStyle/>
          <a:p>
            <a:r>
              <a:rPr lang="hu-HU" dirty="0" smtClean="0">
                <a:solidFill>
                  <a:schemeClr val="bg1"/>
                </a:solidFill>
              </a:rPr>
              <a:t>3</a:t>
            </a:r>
            <a:endParaRPr lang="hu-HU" dirty="0">
              <a:solidFill>
                <a:schemeClr val="bg1"/>
              </a:solidFill>
            </a:endParaRPr>
          </a:p>
        </p:txBody>
      </p:sp>
      <p:pic>
        <p:nvPicPr>
          <p:cNvPr id="41" name="Kép 40"/>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5890008" y="1447204"/>
            <a:ext cx="284234" cy="536679"/>
          </a:xfrm>
          <a:prstGeom prst="rect">
            <a:avLst/>
          </a:prstGeom>
        </p:spPr>
      </p:pic>
      <p:sp>
        <p:nvSpPr>
          <p:cNvPr id="42" name="Téglalap 41"/>
          <p:cNvSpPr/>
          <p:nvPr/>
        </p:nvSpPr>
        <p:spPr>
          <a:xfrm>
            <a:off x="5859864" y="1501769"/>
            <a:ext cx="312906" cy="369332"/>
          </a:xfrm>
          <a:prstGeom prst="rect">
            <a:avLst/>
          </a:prstGeom>
        </p:spPr>
        <p:txBody>
          <a:bodyPr wrap="none">
            <a:spAutoFit/>
          </a:bodyPr>
          <a:lstStyle/>
          <a:p>
            <a:r>
              <a:rPr lang="hu-HU" dirty="0">
                <a:solidFill>
                  <a:schemeClr val="bg1"/>
                </a:solidFill>
              </a:rPr>
              <a:t>2</a:t>
            </a:r>
          </a:p>
        </p:txBody>
      </p:sp>
      <p:pic>
        <p:nvPicPr>
          <p:cNvPr id="43" name="Kép 42"/>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4206330" y="4765723"/>
            <a:ext cx="284234" cy="536679"/>
          </a:xfrm>
          <a:prstGeom prst="rect">
            <a:avLst/>
          </a:prstGeom>
        </p:spPr>
      </p:pic>
      <p:sp>
        <p:nvSpPr>
          <p:cNvPr id="45" name="Téglalap 44"/>
          <p:cNvSpPr/>
          <p:nvPr/>
        </p:nvSpPr>
        <p:spPr>
          <a:xfrm>
            <a:off x="4163680" y="4820358"/>
            <a:ext cx="312906" cy="369332"/>
          </a:xfrm>
          <a:prstGeom prst="rect">
            <a:avLst/>
          </a:prstGeom>
        </p:spPr>
        <p:txBody>
          <a:bodyPr wrap="square">
            <a:spAutoFit/>
          </a:bodyPr>
          <a:lstStyle/>
          <a:p>
            <a:r>
              <a:rPr lang="hu-HU" dirty="0">
                <a:solidFill>
                  <a:schemeClr val="bg1"/>
                </a:solidFill>
              </a:rPr>
              <a:t>1</a:t>
            </a:r>
          </a:p>
        </p:txBody>
      </p:sp>
      <p:pic>
        <p:nvPicPr>
          <p:cNvPr id="46" name="Kép 45"/>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2649250" y="3507845"/>
            <a:ext cx="284234" cy="536679"/>
          </a:xfrm>
          <a:prstGeom prst="rect">
            <a:avLst/>
          </a:prstGeom>
        </p:spPr>
      </p:pic>
      <p:sp>
        <p:nvSpPr>
          <p:cNvPr id="47" name="Téglalap 46"/>
          <p:cNvSpPr/>
          <p:nvPr/>
        </p:nvSpPr>
        <p:spPr>
          <a:xfrm>
            <a:off x="2620578" y="3588340"/>
            <a:ext cx="312906" cy="369332"/>
          </a:xfrm>
          <a:prstGeom prst="rect">
            <a:avLst/>
          </a:prstGeom>
        </p:spPr>
        <p:txBody>
          <a:bodyPr wrap="none">
            <a:spAutoFit/>
          </a:bodyPr>
          <a:lstStyle/>
          <a:p>
            <a:r>
              <a:rPr lang="hu-HU" dirty="0">
                <a:solidFill>
                  <a:schemeClr val="bg1"/>
                </a:solidFill>
              </a:rPr>
              <a:t>3</a:t>
            </a:r>
          </a:p>
        </p:txBody>
      </p:sp>
      <p:pic>
        <p:nvPicPr>
          <p:cNvPr id="48" name="Kép 47"/>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4311190" y="2991648"/>
            <a:ext cx="284234" cy="536679"/>
          </a:xfrm>
          <a:prstGeom prst="rect">
            <a:avLst/>
          </a:prstGeom>
        </p:spPr>
      </p:pic>
      <p:sp>
        <p:nvSpPr>
          <p:cNvPr id="49" name="Téglalap 48"/>
          <p:cNvSpPr/>
          <p:nvPr/>
        </p:nvSpPr>
        <p:spPr>
          <a:xfrm>
            <a:off x="4274871" y="3063466"/>
            <a:ext cx="312906" cy="369332"/>
          </a:xfrm>
          <a:prstGeom prst="rect">
            <a:avLst/>
          </a:prstGeom>
        </p:spPr>
        <p:txBody>
          <a:bodyPr wrap="none">
            <a:spAutoFit/>
          </a:bodyPr>
          <a:lstStyle/>
          <a:p>
            <a:r>
              <a:rPr lang="hu-HU" dirty="0">
                <a:solidFill>
                  <a:schemeClr val="bg1"/>
                </a:solidFill>
              </a:rPr>
              <a:t>2</a:t>
            </a:r>
          </a:p>
        </p:txBody>
      </p:sp>
      <p:pic>
        <p:nvPicPr>
          <p:cNvPr id="50" name="Kép 49"/>
          <p:cNvPicPr>
            <a:picLocks noChangeAspect="1"/>
          </p:cNvPicPr>
          <p:nvPr/>
        </p:nvPicPr>
        <p:blipFill rotWithShape="1">
          <a:blip r:embed="rId4">
            <a:biLevel thresh="25000"/>
            <a:extLst>
              <a:ext uri="{28A0092B-C50C-407E-A947-70E740481C1C}">
                <a14:useLocalDpi xmlns:a14="http://schemas.microsoft.com/office/drawing/2010/main" val="0"/>
              </a:ext>
            </a:extLst>
          </a:blip>
          <a:srcRect l="50000"/>
          <a:stretch/>
        </p:blipFill>
        <p:spPr>
          <a:xfrm>
            <a:off x="4493499" y="3303908"/>
            <a:ext cx="269183" cy="555189"/>
          </a:xfrm>
          <a:prstGeom prst="rect">
            <a:avLst/>
          </a:prstGeom>
        </p:spPr>
      </p:pic>
      <p:sp>
        <p:nvSpPr>
          <p:cNvPr id="51" name="Téglalap 50"/>
          <p:cNvSpPr/>
          <p:nvPr/>
        </p:nvSpPr>
        <p:spPr>
          <a:xfrm>
            <a:off x="4501659" y="3334766"/>
            <a:ext cx="256937" cy="369332"/>
          </a:xfrm>
          <a:prstGeom prst="rect">
            <a:avLst/>
          </a:prstGeom>
        </p:spPr>
        <p:txBody>
          <a:bodyPr wrap="square">
            <a:spAutoFit/>
          </a:bodyPr>
          <a:lstStyle/>
          <a:p>
            <a:r>
              <a:rPr lang="hu-HU" dirty="0">
                <a:solidFill>
                  <a:schemeClr val="bg1"/>
                </a:solidFill>
              </a:rPr>
              <a:t>2</a:t>
            </a:r>
          </a:p>
        </p:txBody>
      </p:sp>
      <p:pic>
        <p:nvPicPr>
          <p:cNvPr id="52" name="Kép 51"/>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4088753" y="3491962"/>
            <a:ext cx="284234" cy="536679"/>
          </a:xfrm>
          <a:prstGeom prst="rect">
            <a:avLst/>
          </a:prstGeom>
        </p:spPr>
      </p:pic>
      <p:sp>
        <p:nvSpPr>
          <p:cNvPr id="53" name="Téglalap 52"/>
          <p:cNvSpPr/>
          <p:nvPr/>
        </p:nvSpPr>
        <p:spPr>
          <a:xfrm>
            <a:off x="4063852" y="3555828"/>
            <a:ext cx="312906" cy="369332"/>
          </a:xfrm>
          <a:prstGeom prst="rect">
            <a:avLst/>
          </a:prstGeom>
        </p:spPr>
        <p:txBody>
          <a:bodyPr wrap="none">
            <a:spAutoFit/>
          </a:bodyPr>
          <a:lstStyle/>
          <a:p>
            <a:r>
              <a:rPr lang="hu-HU" dirty="0">
                <a:solidFill>
                  <a:schemeClr val="bg1"/>
                </a:solidFill>
              </a:rPr>
              <a:t>2</a:t>
            </a:r>
          </a:p>
        </p:txBody>
      </p:sp>
      <p:pic>
        <p:nvPicPr>
          <p:cNvPr id="54" name="Kép 53"/>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5263973" y="2526787"/>
            <a:ext cx="284234" cy="536679"/>
          </a:xfrm>
          <a:prstGeom prst="rect">
            <a:avLst/>
          </a:prstGeom>
        </p:spPr>
      </p:pic>
      <p:sp>
        <p:nvSpPr>
          <p:cNvPr id="55" name="Téglalap 54"/>
          <p:cNvSpPr/>
          <p:nvPr/>
        </p:nvSpPr>
        <p:spPr>
          <a:xfrm>
            <a:off x="5239507" y="2581150"/>
            <a:ext cx="312906" cy="369332"/>
          </a:xfrm>
          <a:prstGeom prst="rect">
            <a:avLst/>
          </a:prstGeom>
        </p:spPr>
        <p:txBody>
          <a:bodyPr wrap="none">
            <a:spAutoFit/>
          </a:bodyPr>
          <a:lstStyle/>
          <a:p>
            <a:r>
              <a:rPr lang="hu-HU" dirty="0">
                <a:solidFill>
                  <a:schemeClr val="bg1"/>
                </a:solidFill>
              </a:rPr>
              <a:t>2</a:t>
            </a:r>
          </a:p>
        </p:txBody>
      </p:sp>
      <p:pic>
        <p:nvPicPr>
          <p:cNvPr id="57" name="Kép 56"/>
          <p:cNvPicPr>
            <a:picLocks noChangeAspect="1"/>
          </p:cNvPicPr>
          <p:nvPr/>
        </p:nvPicPr>
        <p:blipFill rotWithShape="1">
          <a:blip r:embed="rId4">
            <a:biLevel thresh="25000"/>
            <a:extLst>
              <a:ext uri="{28A0092B-C50C-407E-A947-70E740481C1C}">
                <a14:useLocalDpi xmlns:a14="http://schemas.microsoft.com/office/drawing/2010/main" val="0"/>
              </a:ext>
            </a:extLst>
          </a:blip>
          <a:srcRect l="1" r="45383"/>
          <a:stretch/>
        </p:blipFill>
        <p:spPr>
          <a:xfrm>
            <a:off x="2704446" y="4838865"/>
            <a:ext cx="284234" cy="536679"/>
          </a:xfrm>
          <a:prstGeom prst="rect">
            <a:avLst/>
          </a:prstGeom>
        </p:spPr>
      </p:pic>
      <p:sp>
        <p:nvSpPr>
          <p:cNvPr id="58" name="Téglalap 57"/>
          <p:cNvSpPr/>
          <p:nvPr/>
        </p:nvSpPr>
        <p:spPr>
          <a:xfrm>
            <a:off x="2677188" y="4912359"/>
            <a:ext cx="312906" cy="369332"/>
          </a:xfrm>
          <a:prstGeom prst="rect">
            <a:avLst/>
          </a:prstGeom>
        </p:spPr>
        <p:txBody>
          <a:bodyPr wrap="none">
            <a:spAutoFit/>
          </a:bodyPr>
          <a:lstStyle/>
          <a:p>
            <a:r>
              <a:rPr lang="hu-HU" dirty="0">
                <a:solidFill>
                  <a:schemeClr val="bg1"/>
                </a:solidFill>
              </a:rPr>
              <a:t>2</a:t>
            </a:r>
          </a:p>
        </p:txBody>
      </p:sp>
      <p:sp>
        <p:nvSpPr>
          <p:cNvPr id="59" name="Téglalap 58"/>
          <p:cNvSpPr/>
          <p:nvPr/>
        </p:nvSpPr>
        <p:spPr>
          <a:xfrm>
            <a:off x="2154661" y="4882208"/>
            <a:ext cx="312906" cy="369332"/>
          </a:xfrm>
          <a:prstGeom prst="rect">
            <a:avLst/>
          </a:prstGeom>
        </p:spPr>
        <p:txBody>
          <a:bodyPr wrap="none">
            <a:spAutoFit/>
          </a:bodyPr>
          <a:lstStyle/>
          <a:p>
            <a:r>
              <a:rPr lang="hu-HU" dirty="0">
                <a:solidFill>
                  <a:schemeClr val="bg1"/>
                </a:solidFill>
              </a:rPr>
              <a:t>3</a:t>
            </a:r>
          </a:p>
        </p:txBody>
      </p:sp>
    </p:spTree>
    <p:extLst>
      <p:ext uri="{BB962C8B-B14F-4D97-AF65-F5344CB8AC3E}">
        <p14:creationId xmlns:p14="http://schemas.microsoft.com/office/powerpoint/2010/main" val="2556179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88814"/>
            <a:ext cx="7556313" cy="1116106"/>
          </a:xfrm>
        </p:spPr>
        <p:txBody>
          <a:bodyPr/>
          <a:lstStyle/>
          <a:p>
            <a:pPr lvl="0"/>
            <a:r>
              <a:rPr lang="hu-HU" sz="2800" dirty="0" err="1" smtClean="0"/>
              <a:t>Interview</a:t>
            </a:r>
            <a:r>
              <a:rPr lang="hu-HU" sz="2800" dirty="0" smtClean="0"/>
              <a:t> </a:t>
            </a:r>
            <a:r>
              <a:rPr lang="hu-HU" sz="2800" dirty="0" err="1" smtClean="0"/>
              <a:t>topics</a:t>
            </a:r>
            <a:endParaRPr lang="en-US" sz="2800" dirty="0"/>
          </a:p>
        </p:txBody>
      </p:sp>
      <p:sp>
        <p:nvSpPr>
          <p:cNvPr id="3" name="Content Placeholder 2"/>
          <p:cNvSpPr>
            <a:spLocks noGrp="1"/>
          </p:cNvSpPr>
          <p:nvPr>
            <p:ph idx="1"/>
          </p:nvPr>
        </p:nvSpPr>
        <p:spPr>
          <a:xfrm>
            <a:off x="588248" y="1794034"/>
            <a:ext cx="8631238" cy="5276850"/>
          </a:xfrm>
        </p:spPr>
        <p:txBody>
          <a:bodyPr>
            <a:noAutofit/>
          </a:bodyPr>
          <a:lstStyle/>
          <a:p>
            <a:pPr marL="0" indent="0" algn="just">
              <a:buSzPct val="100000"/>
              <a:buNone/>
            </a:pPr>
            <a:endParaRPr lang="en-US" sz="1000" dirty="0" smtClean="0"/>
          </a:p>
          <a:p>
            <a:pPr marL="742950" lvl="0" indent="-742950">
              <a:buFont typeface="+mj-lt"/>
              <a:buAutoNum type="arabicParenR"/>
            </a:pPr>
            <a:r>
              <a:rPr lang="en-US" sz="2400" dirty="0" smtClean="0"/>
              <a:t>Parents personal information</a:t>
            </a:r>
          </a:p>
          <a:p>
            <a:pPr marL="742950" lvl="0" indent="-742950">
              <a:buFont typeface="+mj-lt"/>
              <a:buAutoNum type="arabicParenR"/>
            </a:pPr>
            <a:r>
              <a:rPr lang="en-US" sz="2400" dirty="0" smtClean="0"/>
              <a:t>Children's personal information</a:t>
            </a:r>
          </a:p>
          <a:p>
            <a:pPr marL="742950" lvl="0" indent="-742950">
              <a:buFont typeface="+mj-lt"/>
              <a:buAutoNum type="arabicParenR"/>
            </a:pPr>
            <a:r>
              <a:rPr lang="en-US" sz="2400" dirty="0" smtClean="0"/>
              <a:t>Media </a:t>
            </a:r>
            <a:r>
              <a:rPr lang="en-US" sz="2400" dirty="0" err="1" smtClean="0"/>
              <a:t>equipments</a:t>
            </a:r>
            <a:r>
              <a:rPr lang="en-US" sz="2400" dirty="0" smtClean="0"/>
              <a:t> in the household</a:t>
            </a:r>
          </a:p>
          <a:p>
            <a:pPr marL="742950" lvl="0" indent="-742950">
              <a:buFont typeface="+mj-lt"/>
              <a:buAutoNum type="arabicParenR"/>
            </a:pPr>
            <a:r>
              <a:rPr lang="en-US" sz="2400" dirty="0" smtClean="0"/>
              <a:t>Eating habits of the children</a:t>
            </a:r>
          </a:p>
          <a:p>
            <a:pPr marL="742950" lvl="0" indent="-742950">
              <a:buFont typeface="+mj-lt"/>
              <a:buAutoNum type="arabicParenR"/>
            </a:pPr>
            <a:r>
              <a:rPr lang="en-US" sz="2400" dirty="0" smtClean="0"/>
              <a:t>Purchasing behavior of the families</a:t>
            </a:r>
          </a:p>
          <a:p>
            <a:pPr marL="742950" lvl="0" indent="-742950">
              <a:buFont typeface="+mj-lt"/>
              <a:buAutoNum type="arabicParenR"/>
            </a:pPr>
            <a:r>
              <a:rPr lang="en-US" sz="2400" dirty="0" smtClean="0"/>
              <a:t>Brand preferences of the family</a:t>
            </a:r>
          </a:p>
          <a:p>
            <a:pPr marL="742950" lvl="0" indent="-742950">
              <a:buFont typeface="+mj-lt"/>
              <a:buAutoNum type="arabicParenR"/>
            </a:pPr>
            <a:r>
              <a:rPr lang="en-US" sz="2400" dirty="0" smtClean="0"/>
              <a:t>Eating routines of the family</a:t>
            </a:r>
            <a:endParaRPr lang="en-US" sz="2400" dirty="0"/>
          </a:p>
        </p:txBody>
      </p:sp>
      <p:sp>
        <p:nvSpPr>
          <p:cNvPr id="4" name="Slide Number Placeholder 3"/>
          <p:cNvSpPr>
            <a:spLocks noGrp="1"/>
          </p:cNvSpPr>
          <p:nvPr>
            <p:ph type="sldNum" sz="quarter" idx="12"/>
          </p:nvPr>
        </p:nvSpPr>
        <p:spPr>
          <a:xfrm>
            <a:off x="8275505" y="242234"/>
            <a:ext cx="584333" cy="494745"/>
          </a:xfrm>
        </p:spPr>
        <p:txBody>
          <a:bodyPr/>
          <a:lstStyle/>
          <a:p>
            <a:fld id="{90F5B31D-2539-9A42-9CB3-772FFA5B6964}" type="slidenum">
              <a:rPr lang="de-DE" smtClean="0"/>
              <a:pPr/>
              <a:t>9</a:t>
            </a:fld>
            <a:endParaRPr lang="de-DE" dirty="0"/>
          </a:p>
        </p:txBody>
      </p:sp>
    </p:spTree>
    <p:extLst>
      <p:ext uri="{BB962C8B-B14F-4D97-AF65-F5344CB8AC3E}">
        <p14:creationId xmlns:p14="http://schemas.microsoft.com/office/powerpoint/2010/main" val="1917945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11215</TotalTime>
  <Words>1162</Words>
  <Application>Microsoft Office PowerPoint</Application>
  <PresentationFormat>Diavetítés a képernyőre (4:3 oldalarány)</PresentationFormat>
  <Paragraphs>158</Paragraphs>
  <Slides>15</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15</vt:i4>
      </vt:variant>
    </vt:vector>
  </HeadingPairs>
  <TitlesOfParts>
    <vt:vector size="22" baseType="lpstr">
      <vt:lpstr>Arial</vt:lpstr>
      <vt:lpstr>Calibri</vt:lpstr>
      <vt:lpstr>HelveticaNeueLT Pro 55 Roman</vt:lpstr>
      <vt:lpstr>News Gothic MT</vt:lpstr>
      <vt:lpstr>Times New Roman</vt:lpstr>
      <vt:lpstr>Wingdings</vt:lpstr>
      <vt:lpstr>Advantage</vt:lpstr>
      <vt:lpstr> Children’s brand relationships and brand preference:  How preschool aged children influence the consumption of their parents.  Tina Tímea Kásler Corvinus University of Budapest  </vt:lpstr>
      <vt:lpstr>Agenda</vt:lpstr>
      <vt:lpstr>Introduction</vt:lpstr>
      <vt:lpstr>Literature Review</vt:lpstr>
      <vt:lpstr>Contribution of study </vt:lpstr>
      <vt:lpstr>Research Questions</vt:lpstr>
      <vt:lpstr>Method </vt:lpstr>
      <vt:lpstr>Sample22</vt:lpstr>
      <vt:lpstr>Interview topics</vt:lpstr>
      <vt:lpstr>Results: Brand relationships and brand preference </vt:lpstr>
      <vt:lpstr>Results - Influence on family purchases </vt:lpstr>
      <vt:lpstr>Discussion</vt:lpstr>
      <vt:lpstr>Limitations</vt:lpstr>
      <vt:lpstr>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or Hierarchy October 25th 2011</dc:title>
  <dc:creator>Cyrill B.</dc:creator>
  <cp:lastModifiedBy>Timi</cp:lastModifiedBy>
  <cp:revision>252</cp:revision>
  <dcterms:created xsi:type="dcterms:W3CDTF">2011-10-18T17:33:22Z</dcterms:created>
  <dcterms:modified xsi:type="dcterms:W3CDTF">2019-05-21T16:49:12Z</dcterms:modified>
</cp:coreProperties>
</file>